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312" r:id="rId8"/>
    <p:sldId id="265" r:id="rId9"/>
    <p:sldId id="267" r:id="rId10"/>
    <p:sldId id="264" r:id="rId11"/>
    <p:sldId id="266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313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FE896-D372-416E-B30E-A362A19AF149}" v="52" dt="2021-08-01T12:56:39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18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Han /IT" userId="ab8f9b47-b396-4d50-9d12-489cf8564c62" providerId="ADAL" clId="{435FE896-D372-416E-B30E-A362A19AF149}"/>
    <pc:docChg chg="undo custSel addSld delSld modSld">
      <pc:chgData name="Chen Han /IT" userId="ab8f9b47-b396-4d50-9d12-489cf8564c62" providerId="ADAL" clId="{435FE896-D372-416E-B30E-A362A19AF149}" dt="2021-08-05T02:57:55.427" v="660" actId="20577"/>
      <pc:docMkLst>
        <pc:docMk/>
      </pc:docMkLst>
      <pc:sldChg chg="addSp delSp modSp mod setBg setClrOvrMap">
        <pc:chgData name="Chen Han /IT" userId="ab8f9b47-b396-4d50-9d12-489cf8564c62" providerId="ADAL" clId="{435FE896-D372-416E-B30E-A362A19AF149}" dt="2021-08-05T02:57:55.427" v="660" actId="20577"/>
        <pc:sldMkLst>
          <pc:docMk/>
          <pc:sldMk cId="3359563588" sldId="256"/>
        </pc:sldMkLst>
        <pc:spChg chg="mod">
          <ac:chgData name="Chen Han /IT" userId="ab8f9b47-b396-4d50-9d12-489cf8564c62" providerId="ADAL" clId="{435FE896-D372-416E-B30E-A362A19AF149}" dt="2021-08-01T12:43:26.452" v="337" actId="26606"/>
          <ac:spMkLst>
            <pc:docMk/>
            <pc:sldMk cId="3359563588" sldId="256"/>
            <ac:spMk id="2" creationId="{5DEE6100-A764-114B-880A-E49278FABB44}"/>
          </ac:spMkLst>
        </pc:spChg>
        <pc:spChg chg="mod">
          <ac:chgData name="Chen Han /IT" userId="ab8f9b47-b396-4d50-9d12-489cf8564c62" providerId="ADAL" clId="{435FE896-D372-416E-B30E-A362A19AF149}" dt="2021-08-05T02:57:55.427" v="660" actId="20577"/>
          <ac:spMkLst>
            <pc:docMk/>
            <pc:sldMk cId="3359563588" sldId="256"/>
            <ac:spMk id="3" creationId="{CCA9FACB-047F-0343-91E9-A55CA5113C87}"/>
          </ac:spMkLst>
        </pc:spChg>
        <pc:spChg chg="add del">
          <ac:chgData name="Chen Han /IT" userId="ab8f9b47-b396-4d50-9d12-489cf8564c62" providerId="ADAL" clId="{435FE896-D372-416E-B30E-A362A19AF149}" dt="2021-08-01T12:43:26.452" v="337" actId="26606"/>
          <ac:spMkLst>
            <pc:docMk/>
            <pc:sldMk cId="3359563588" sldId="256"/>
            <ac:spMk id="8" creationId="{597EA66B-2AAB-42B0-9F9D-38920D8D82D7}"/>
          </ac:spMkLst>
        </pc:spChg>
        <pc:spChg chg="add del">
          <ac:chgData name="Chen Han /IT" userId="ab8f9b47-b396-4d50-9d12-489cf8564c62" providerId="ADAL" clId="{435FE896-D372-416E-B30E-A362A19AF149}" dt="2021-08-01T12:43:26.452" v="337" actId="26606"/>
          <ac:spMkLst>
            <pc:docMk/>
            <pc:sldMk cId="3359563588" sldId="256"/>
            <ac:spMk id="10" creationId="{D360EBE3-31BB-422F-AA87-FA3873DAE484}"/>
          </ac:spMkLst>
        </pc:spChg>
        <pc:spChg chg="add">
          <ac:chgData name="Chen Han /IT" userId="ab8f9b47-b396-4d50-9d12-489cf8564c62" providerId="ADAL" clId="{435FE896-D372-416E-B30E-A362A19AF149}" dt="2021-08-01T12:43:26.452" v="337" actId="26606"/>
          <ac:spMkLst>
            <pc:docMk/>
            <pc:sldMk cId="3359563588" sldId="256"/>
            <ac:spMk id="15" creationId="{2FE8DED1-24FF-4A79-873B-ECE3ABE73035}"/>
          </ac:spMkLst>
        </pc:spChg>
        <pc:spChg chg="add">
          <ac:chgData name="Chen Han /IT" userId="ab8f9b47-b396-4d50-9d12-489cf8564c62" providerId="ADAL" clId="{435FE896-D372-416E-B30E-A362A19AF149}" dt="2021-08-01T12:43:26.452" v="337" actId="26606"/>
          <ac:spMkLst>
            <pc:docMk/>
            <pc:sldMk cId="3359563588" sldId="256"/>
            <ac:spMk id="17" creationId="{0AA6A048-501A-4387-906B-B8A8543E7B11}"/>
          </ac:spMkLst>
        </pc:spChg>
      </pc:sldChg>
      <pc:sldChg chg="addSp modSp mod setBg setClrOvrMap">
        <pc:chgData name="Chen Han /IT" userId="ab8f9b47-b396-4d50-9d12-489cf8564c62" providerId="ADAL" clId="{435FE896-D372-416E-B30E-A362A19AF149}" dt="2021-08-01T12:43:34.505" v="338" actId="26606"/>
        <pc:sldMkLst>
          <pc:docMk/>
          <pc:sldMk cId="2930963776" sldId="257"/>
        </pc:sldMkLst>
        <pc:spChg chg="mod">
          <ac:chgData name="Chen Han /IT" userId="ab8f9b47-b396-4d50-9d12-489cf8564c62" providerId="ADAL" clId="{435FE896-D372-416E-B30E-A362A19AF149}" dt="2021-08-01T12:43:34.505" v="338" actId="26606"/>
          <ac:spMkLst>
            <pc:docMk/>
            <pc:sldMk cId="2930963776" sldId="257"/>
            <ac:spMk id="2" creationId="{D823B54A-A7E6-5046-8DA6-5A24B66AAC70}"/>
          </ac:spMkLst>
        </pc:spChg>
        <pc:spChg chg="mod">
          <ac:chgData name="Chen Han /IT" userId="ab8f9b47-b396-4d50-9d12-489cf8564c62" providerId="ADAL" clId="{435FE896-D372-416E-B30E-A362A19AF149}" dt="2021-08-01T12:43:34.505" v="338" actId="26606"/>
          <ac:spMkLst>
            <pc:docMk/>
            <pc:sldMk cId="2930963776" sldId="257"/>
            <ac:spMk id="5" creationId="{93918D5B-416B-744B-A4A8-E3686DAAA19F}"/>
          </ac:spMkLst>
        </pc:spChg>
        <pc:spChg chg="add">
          <ac:chgData name="Chen Han /IT" userId="ab8f9b47-b396-4d50-9d12-489cf8564c62" providerId="ADAL" clId="{435FE896-D372-416E-B30E-A362A19AF149}" dt="2021-08-01T12:43:34.505" v="338" actId="26606"/>
          <ac:spMkLst>
            <pc:docMk/>
            <pc:sldMk cId="2930963776" sldId="257"/>
            <ac:spMk id="10" creationId="{A5BA3AE5-0FB8-4948-A421-5CEE1A5E8A61}"/>
          </ac:spMkLst>
        </pc:spChg>
        <pc:spChg chg="add">
          <ac:chgData name="Chen Han /IT" userId="ab8f9b47-b396-4d50-9d12-489cf8564c62" providerId="ADAL" clId="{435FE896-D372-416E-B30E-A362A19AF149}" dt="2021-08-01T12:43:34.505" v="338" actId="26606"/>
          <ac:spMkLst>
            <pc:docMk/>
            <pc:sldMk cId="2930963776" sldId="257"/>
            <ac:spMk id="12" creationId="{615FFFBF-F0D2-4BB8-BB9E-3ADC47E3B69A}"/>
          </ac:spMkLst>
        </pc:spChg>
        <pc:spChg chg="add">
          <ac:chgData name="Chen Han /IT" userId="ab8f9b47-b396-4d50-9d12-489cf8564c62" providerId="ADAL" clId="{435FE896-D372-416E-B30E-A362A19AF149}" dt="2021-08-01T12:43:34.505" v="338" actId="26606"/>
          <ac:spMkLst>
            <pc:docMk/>
            <pc:sldMk cId="2930963776" sldId="257"/>
            <ac:spMk id="14" creationId="{FD056B7E-FBD7-4858-966D-9C4DEDA7EF3C}"/>
          </ac:spMkLst>
        </pc:spChg>
        <pc:graphicFrameChg chg="mod modGraphic">
          <ac:chgData name="Chen Han /IT" userId="ab8f9b47-b396-4d50-9d12-489cf8564c62" providerId="ADAL" clId="{435FE896-D372-416E-B30E-A362A19AF149}" dt="2021-08-01T12:43:34.505" v="338" actId="26606"/>
          <ac:graphicFrameMkLst>
            <pc:docMk/>
            <pc:sldMk cId="2930963776" sldId="257"/>
            <ac:graphicFrameMk id="4" creationId="{15F26512-C5E8-2740-B1CD-BC9DE63ABCA3}"/>
          </ac:graphicFrameMkLst>
        </pc:graphicFrameChg>
      </pc:sldChg>
      <pc:sldChg chg="addSp modSp mod setBg setClrOvrMap">
        <pc:chgData name="Chen Han /IT" userId="ab8f9b47-b396-4d50-9d12-489cf8564c62" providerId="ADAL" clId="{435FE896-D372-416E-B30E-A362A19AF149}" dt="2021-08-01T12:44:49.831" v="373" actId="1076"/>
        <pc:sldMkLst>
          <pc:docMk/>
          <pc:sldMk cId="2027382836" sldId="258"/>
        </pc:sldMkLst>
        <pc:spChg chg="mod">
          <ac:chgData name="Chen Han /IT" userId="ab8f9b47-b396-4d50-9d12-489cf8564c62" providerId="ADAL" clId="{435FE896-D372-416E-B30E-A362A19AF149}" dt="2021-08-01T12:44:12.703" v="341" actId="26606"/>
          <ac:spMkLst>
            <pc:docMk/>
            <pc:sldMk cId="2027382836" sldId="258"/>
            <ac:spMk id="2" creationId="{1DF8C392-54B3-494E-BC32-83ED9F805E9E}"/>
          </ac:spMkLst>
        </pc:spChg>
        <pc:spChg chg="mod">
          <ac:chgData name="Chen Han /IT" userId="ab8f9b47-b396-4d50-9d12-489cf8564c62" providerId="ADAL" clId="{435FE896-D372-416E-B30E-A362A19AF149}" dt="2021-08-01T12:44:45.660" v="371" actId="20577"/>
          <ac:spMkLst>
            <pc:docMk/>
            <pc:sldMk cId="2027382836" sldId="258"/>
            <ac:spMk id="9" creationId="{4B0B3615-89CC-469C-8875-888A9D62D4D1}"/>
          </ac:spMkLst>
        </pc:spChg>
        <pc:spChg chg="add mod">
          <ac:chgData name="Chen Han /IT" userId="ab8f9b47-b396-4d50-9d12-489cf8564c62" providerId="ADAL" clId="{435FE896-D372-416E-B30E-A362A19AF149}" dt="2021-08-01T12:44:40.026" v="346" actId="1076"/>
          <ac:spMkLst>
            <pc:docMk/>
            <pc:sldMk cId="2027382836" sldId="258"/>
            <ac:spMk id="10" creationId="{4D45CA41-F8B0-41A5-965A-7497E6DA80FD}"/>
          </ac:spMkLst>
        </pc:spChg>
        <pc:spChg chg="add">
          <ac:chgData name="Chen Han /IT" userId="ab8f9b47-b396-4d50-9d12-489cf8564c62" providerId="ADAL" clId="{435FE896-D372-416E-B30E-A362A19AF149}" dt="2021-08-01T12:44:12.703" v="341" actId="26606"/>
          <ac:spMkLst>
            <pc:docMk/>
            <pc:sldMk cId="2027382836" sldId="258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4:12.703" v="341" actId="26606"/>
          <ac:spMkLst>
            <pc:docMk/>
            <pc:sldMk cId="2027382836" sldId="258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4:12.703" v="341" actId="26606"/>
          <ac:spMkLst>
            <pc:docMk/>
            <pc:sldMk cId="2027382836" sldId="258"/>
            <ac:spMk id="18" creationId="{E5ADB140-E61F-4DA4-A342-F5EF70772D7A}"/>
          </ac:spMkLst>
        </pc:spChg>
        <pc:picChg chg="mod">
          <ac:chgData name="Chen Han /IT" userId="ab8f9b47-b396-4d50-9d12-489cf8564c62" providerId="ADAL" clId="{435FE896-D372-416E-B30E-A362A19AF149}" dt="2021-08-01T12:44:48.779" v="372" actId="1076"/>
          <ac:picMkLst>
            <pc:docMk/>
            <pc:sldMk cId="2027382836" sldId="258"/>
            <ac:picMk id="5" creationId="{EF762348-3446-3242-8C95-E18FCF3CA7AE}"/>
          </ac:picMkLst>
        </pc:picChg>
        <pc:picChg chg="add mod">
          <ac:chgData name="Chen Han /IT" userId="ab8f9b47-b396-4d50-9d12-489cf8564c62" providerId="ADAL" clId="{435FE896-D372-416E-B30E-A362A19AF149}" dt="2021-08-01T12:44:49.831" v="373" actId="1076"/>
          <ac:picMkLst>
            <pc:docMk/>
            <pc:sldMk cId="2027382836" sldId="258"/>
            <ac:picMk id="8" creationId="{DB35941F-0456-4067-BC98-596FB50B3BF4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3:46.509" v="339" actId="26606"/>
        <pc:sldMkLst>
          <pc:docMk/>
          <pc:sldMk cId="145229704" sldId="259"/>
        </pc:sldMkLst>
        <pc:spChg chg="mod">
          <ac:chgData name="Chen Han /IT" userId="ab8f9b47-b396-4d50-9d12-489cf8564c62" providerId="ADAL" clId="{435FE896-D372-416E-B30E-A362A19AF149}" dt="2021-08-01T12:43:46.509" v="339" actId="26606"/>
          <ac:spMkLst>
            <pc:docMk/>
            <pc:sldMk cId="145229704" sldId="259"/>
            <ac:spMk id="2" creationId="{D823B54A-A7E6-5046-8DA6-5A24B66AAC70}"/>
          </ac:spMkLst>
        </pc:spChg>
        <pc:spChg chg="mod">
          <ac:chgData name="Chen Han /IT" userId="ab8f9b47-b396-4d50-9d12-489cf8564c62" providerId="ADAL" clId="{435FE896-D372-416E-B30E-A362A19AF149}" dt="2021-08-01T12:43:46.509" v="339" actId="26606"/>
          <ac:spMkLst>
            <pc:docMk/>
            <pc:sldMk cId="145229704" sldId="259"/>
            <ac:spMk id="5" creationId="{93918D5B-416B-744B-A4A8-E3686DAAA19F}"/>
          </ac:spMkLst>
        </pc:spChg>
        <pc:spChg chg="add">
          <ac:chgData name="Chen Han /IT" userId="ab8f9b47-b396-4d50-9d12-489cf8564c62" providerId="ADAL" clId="{435FE896-D372-416E-B30E-A362A19AF149}" dt="2021-08-01T12:43:46.509" v="339" actId="26606"/>
          <ac:spMkLst>
            <pc:docMk/>
            <pc:sldMk cId="145229704" sldId="259"/>
            <ac:spMk id="10" creationId="{0B9607A7-C194-45C1-9EA4-D513E02DCF36}"/>
          </ac:spMkLst>
        </pc:spChg>
        <pc:spChg chg="add">
          <ac:chgData name="Chen Han /IT" userId="ab8f9b47-b396-4d50-9d12-489cf8564c62" providerId="ADAL" clId="{435FE896-D372-416E-B30E-A362A19AF149}" dt="2021-08-01T12:43:46.509" v="339" actId="26606"/>
          <ac:spMkLst>
            <pc:docMk/>
            <pc:sldMk cId="145229704" sldId="259"/>
            <ac:spMk id="12" creationId="{CBFF659F-D040-4A67-B951-3D6D61BB1FDE}"/>
          </ac:spMkLst>
        </pc:spChg>
      </pc:sldChg>
      <pc:sldChg chg="addSp modSp mod setBg">
        <pc:chgData name="Chen Han /IT" userId="ab8f9b47-b396-4d50-9d12-489cf8564c62" providerId="ADAL" clId="{435FE896-D372-416E-B30E-A362A19AF149}" dt="2021-08-01T12:44:02.448" v="340" actId="26606"/>
        <pc:sldMkLst>
          <pc:docMk/>
          <pc:sldMk cId="3257984431" sldId="260"/>
        </pc:sldMkLst>
        <pc:spChg chg="mod">
          <ac:chgData name="Chen Han /IT" userId="ab8f9b47-b396-4d50-9d12-489cf8564c62" providerId="ADAL" clId="{435FE896-D372-416E-B30E-A362A19AF149}" dt="2021-08-01T12:44:02.448" v="340" actId="26606"/>
          <ac:spMkLst>
            <pc:docMk/>
            <pc:sldMk cId="3257984431" sldId="260"/>
            <ac:spMk id="2" creationId="{F18B8AE3-5620-954D-87A8-85DA8EC1F4CE}"/>
          </ac:spMkLst>
        </pc:spChg>
        <pc:spChg chg="add">
          <ac:chgData name="Chen Han /IT" userId="ab8f9b47-b396-4d50-9d12-489cf8564c62" providerId="ADAL" clId="{435FE896-D372-416E-B30E-A362A19AF149}" dt="2021-08-01T12:44:02.448" v="340" actId="26606"/>
          <ac:spMkLst>
            <pc:docMk/>
            <pc:sldMk cId="3257984431" sldId="260"/>
            <ac:spMk id="7" creationId="{209699A8-9F52-4C34-9606-370C555BC9A1}"/>
          </ac:spMkLst>
        </pc:spChg>
        <pc:cxnChg chg="add">
          <ac:chgData name="Chen Han /IT" userId="ab8f9b47-b396-4d50-9d12-489cf8564c62" providerId="ADAL" clId="{435FE896-D372-416E-B30E-A362A19AF149}" dt="2021-08-01T12:44:02.448" v="340" actId="26606"/>
          <ac:cxnSpMkLst>
            <pc:docMk/>
            <pc:sldMk cId="3257984431" sldId="260"/>
            <ac:cxnSpMk id="9" creationId="{90CF8BA8-E7AA-4F97-9E4C-CD11742FA003}"/>
          </ac:cxnSpMkLst>
        </pc:cxnChg>
      </pc:sldChg>
      <pc:sldChg chg="addSp modSp del mod setBg setClrOvrMap">
        <pc:chgData name="Chen Han /IT" userId="ab8f9b47-b396-4d50-9d12-489cf8564c62" providerId="ADAL" clId="{435FE896-D372-416E-B30E-A362A19AF149}" dt="2021-08-01T12:44:57.656" v="374" actId="2696"/>
        <pc:sldMkLst>
          <pc:docMk/>
          <pc:sldMk cId="2086676620" sldId="261"/>
        </pc:sldMkLst>
        <pc:spChg chg="mod">
          <ac:chgData name="Chen Han /IT" userId="ab8f9b47-b396-4d50-9d12-489cf8564c62" providerId="ADAL" clId="{435FE896-D372-416E-B30E-A362A19AF149}" dt="2021-08-01T12:44:17.942" v="342" actId="26606"/>
          <ac:spMkLst>
            <pc:docMk/>
            <pc:sldMk cId="2086676620" sldId="261"/>
            <ac:spMk id="2" creationId="{1DF8C392-54B3-494E-BC32-83ED9F805E9E}"/>
          </ac:spMkLst>
        </pc:spChg>
        <pc:spChg chg="mod">
          <ac:chgData name="Chen Han /IT" userId="ab8f9b47-b396-4d50-9d12-489cf8564c62" providerId="ADAL" clId="{435FE896-D372-416E-B30E-A362A19AF149}" dt="2021-08-01T12:44:17.942" v="342" actId="26606"/>
          <ac:spMkLst>
            <pc:docMk/>
            <pc:sldMk cId="2086676620" sldId="261"/>
            <ac:spMk id="11" creationId="{4CD40244-6ADE-834D-B939-FF3A3C26FD35}"/>
          </ac:spMkLst>
        </pc:spChg>
        <pc:spChg chg="add">
          <ac:chgData name="Chen Han /IT" userId="ab8f9b47-b396-4d50-9d12-489cf8564c62" providerId="ADAL" clId="{435FE896-D372-416E-B30E-A362A19AF149}" dt="2021-08-01T12:44:17.942" v="342" actId="26606"/>
          <ac:spMkLst>
            <pc:docMk/>
            <pc:sldMk cId="2086676620" sldId="261"/>
            <ac:spMk id="16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4:17.942" v="342" actId="26606"/>
          <ac:spMkLst>
            <pc:docMk/>
            <pc:sldMk cId="2086676620" sldId="261"/>
            <ac:spMk id="18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4:17.942" v="342" actId="26606"/>
          <ac:spMkLst>
            <pc:docMk/>
            <pc:sldMk cId="2086676620" sldId="261"/>
            <ac:spMk id="20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4:17.942" v="342" actId="26606"/>
          <ac:picMkLst>
            <pc:docMk/>
            <pc:sldMk cId="2086676620" sldId="261"/>
            <ac:picMk id="9" creationId="{66542858-0B9B-244D-8B02-AACF95072AE9}"/>
          </ac:picMkLst>
        </pc:picChg>
      </pc:sldChg>
      <pc:sldChg chg="addSp delSp modSp mod setBg setClrOvrMap">
        <pc:chgData name="Chen Han /IT" userId="ab8f9b47-b396-4d50-9d12-489cf8564c62" providerId="ADAL" clId="{435FE896-D372-416E-B30E-A362A19AF149}" dt="2021-08-01T12:46:49.561" v="394" actId="1076"/>
        <pc:sldMkLst>
          <pc:docMk/>
          <pc:sldMk cId="2162387921" sldId="262"/>
        </pc:sldMkLst>
        <pc:spChg chg="mod ord">
          <ac:chgData name="Chen Han /IT" userId="ab8f9b47-b396-4d50-9d12-489cf8564c62" providerId="ADAL" clId="{435FE896-D372-416E-B30E-A362A19AF149}" dt="2021-08-01T12:44:59.528" v="375" actId="26606"/>
          <ac:spMkLst>
            <pc:docMk/>
            <pc:sldMk cId="2162387921" sldId="262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5:59.900" v="386" actId="20577"/>
          <ac:spMkLst>
            <pc:docMk/>
            <pc:sldMk cId="2162387921" sldId="262"/>
            <ac:spMk id="8" creationId="{7A097DAB-571D-7F40-8003-0B0F7055D9CE}"/>
          </ac:spMkLst>
        </pc:spChg>
        <pc:spChg chg="add">
          <ac:chgData name="Chen Han /IT" userId="ab8f9b47-b396-4d50-9d12-489cf8564c62" providerId="ADAL" clId="{435FE896-D372-416E-B30E-A362A19AF149}" dt="2021-08-01T12:44:59.528" v="375" actId="26606"/>
          <ac:spMkLst>
            <pc:docMk/>
            <pc:sldMk cId="2162387921" sldId="262"/>
            <ac:spMk id="13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4:59.528" v="375" actId="26606"/>
          <ac:spMkLst>
            <pc:docMk/>
            <pc:sldMk cId="2162387921" sldId="262"/>
            <ac:spMk id="15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4:59.528" v="375" actId="26606"/>
          <ac:spMkLst>
            <pc:docMk/>
            <pc:sldMk cId="2162387921" sldId="262"/>
            <ac:spMk id="17" creationId="{E5ADB140-E61F-4DA4-A342-F5EF70772D7A}"/>
          </ac:spMkLst>
        </pc:spChg>
        <pc:picChg chg="del mod ord">
          <ac:chgData name="Chen Han /IT" userId="ab8f9b47-b396-4d50-9d12-489cf8564c62" providerId="ADAL" clId="{435FE896-D372-416E-B30E-A362A19AF149}" dt="2021-08-01T12:45:53.215" v="383" actId="478"/>
          <ac:picMkLst>
            <pc:docMk/>
            <pc:sldMk cId="2162387921" sldId="262"/>
            <ac:picMk id="3" creationId="{9BD770BA-9DC3-C943-920D-7BDEB8DBACC0}"/>
          </ac:picMkLst>
        </pc:picChg>
        <pc:picChg chg="add del mod">
          <ac:chgData name="Chen Han /IT" userId="ab8f9b47-b396-4d50-9d12-489cf8564c62" providerId="ADAL" clId="{435FE896-D372-416E-B30E-A362A19AF149}" dt="2021-08-01T12:46:43.744" v="391" actId="478"/>
          <ac:picMkLst>
            <pc:docMk/>
            <pc:sldMk cId="2162387921" sldId="262"/>
            <ac:picMk id="9" creationId="{5C2DCDA1-9F4A-4D54-A08B-BA74C3E2AC93}"/>
          </ac:picMkLst>
        </pc:picChg>
        <pc:picChg chg="add mod">
          <ac:chgData name="Chen Han /IT" userId="ab8f9b47-b396-4d50-9d12-489cf8564c62" providerId="ADAL" clId="{435FE896-D372-416E-B30E-A362A19AF149}" dt="2021-08-01T12:46:49.561" v="394" actId="1076"/>
          <ac:picMkLst>
            <pc:docMk/>
            <pc:sldMk cId="2162387921" sldId="262"/>
            <ac:picMk id="10" creationId="{9C6D1164-9914-4E31-A39C-622FE78459D5}"/>
          </ac:picMkLst>
        </pc:picChg>
      </pc:sldChg>
      <pc:sldChg chg="modSp del mod setBg">
        <pc:chgData name="Chen Han /IT" userId="ab8f9b47-b396-4d50-9d12-489cf8564c62" providerId="ADAL" clId="{435FE896-D372-416E-B30E-A362A19AF149}" dt="2021-08-01T12:47:44.561" v="431" actId="2696"/>
        <pc:sldMkLst>
          <pc:docMk/>
          <pc:sldMk cId="2794392125" sldId="263"/>
        </pc:sldMkLst>
        <pc:spChg chg="mod ord">
          <ac:chgData name="Chen Han /IT" userId="ab8f9b47-b396-4d50-9d12-489cf8564c62" providerId="ADAL" clId="{435FE896-D372-416E-B30E-A362A19AF149}" dt="2021-08-01T12:45:03.396" v="376" actId="26606"/>
          <ac:spMkLst>
            <pc:docMk/>
            <pc:sldMk cId="2794392125" sldId="263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5:03.396" v="376" actId="26606"/>
          <ac:spMkLst>
            <pc:docMk/>
            <pc:sldMk cId="2794392125" sldId="263"/>
            <ac:spMk id="7" creationId="{99B9E2AD-38B3-E640-84AB-A336A0366779}"/>
          </ac:spMkLst>
        </pc:spChg>
        <pc:picChg chg="mod">
          <ac:chgData name="Chen Han /IT" userId="ab8f9b47-b396-4d50-9d12-489cf8564c62" providerId="ADAL" clId="{435FE896-D372-416E-B30E-A362A19AF149}" dt="2021-08-01T12:45:03.396" v="376" actId="26606"/>
          <ac:picMkLst>
            <pc:docMk/>
            <pc:sldMk cId="2794392125" sldId="263"/>
            <ac:picMk id="9" creationId="{600450E7-BEE0-5541-B8DD-04D333994062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08.073" v="443" actId="26606"/>
        <pc:sldMkLst>
          <pc:docMk/>
          <pc:sldMk cId="3391464714" sldId="264"/>
        </pc:sldMkLst>
        <pc:spChg chg="mod ord">
          <ac:chgData name="Chen Han /IT" userId="ab8f9b47-b396-4d50-9d12-489cf8564c62" providerId="ADAL" clId="{435FE896-D372-416E-B30E-A362A19AF149}" dt="2021-08-01T12:49:08.073" v="443" actId="26606"/>
          <ac:spMkLst>
            <pc:docMk/>
            <pc:sldMk cId="3391464714" sldId="264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08.073" v="443" actId="26606"/>
          <ac:spMkLst>
            <pc:docMk/>
            <pc:sldMk cId="3391464714" sldId="264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08.073" v="443" actId="26606"/>
          <ac:spMkLst>
            <pc:docMk/>
            <pc:sldMk cId="3391464714" sldId="264"/>
            <ac:spMk id="13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9:08.073" v="443" actId="26606"/>
          <ac:spMkLst>
            <pc:docMk/>
            <pc:sldMk cId="3391464714" sldId="264"/>
            <ac:spMk id="15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9:08.073" v="443" actId="26606"/>
          <ac:spMkLst>
            <pc:docMk/>
            <pc:sldMk cId="3391464714" sldId="264"/>
            <ac:spMk id="17" creationId="{E5ADB140-E61F-4DA4-A342-F5EF70772D7A}"/>
          </ac:spMkLst>
        </pc:spChg>
        <pc:picChg chg="mod">
          <ac:chgData name="Chen Han /IT" userId="ab8f9b47-b396-4d50-9d12-489cf8564c62" providerId="ADAL" clId="{435FE896-D372-416E-B30E-A362A19AF149}" dt="2021-08-01T12:49:08.073" v="443" actId="26606"/>
          <ac:picMkLst>
            <pc:docMk/>
            <pc:sldMk cId="3391464714" sldId="264"/>
            <ac:picMk id="8" creationId="{7035AE6B-81E5-1542-B1E3-9EA9B461A746}"/>
          </ac:picMkLst>
        </pc:picChg>
      </pc:sldChg>
      <pc:sldChg chg="addSp delSp modSp mod setBg setClrOvrMap">
        <pc:chgData name="Chen Han /IT" userId="ab8f9b47-b396-4d50-9d12-489cf8564c62" providerId="ADAL" clId="{435FE896-D372-416E-B30E-A362A19AF149}" dt="2021-08-01T12:48:07.228" v="436" actId="26606"/>
        <pc:sldMkLst>
          <pc:docMk/>
          <pc:sldMk cId="1290083041" sldId="265"/>
        </pc:sldMkLst>
        <pc:spChg chg="mod">
          <ac:chgData name="Chen Han /IT" userId="ab8f9b47-b396-4d50-9d12-489cf8564c62" providerId="ADAL" clId="{435FE896-D372-416E-B30E-A362A19AF149}" dt="2021-08-01T12:48:07.225" v="435" actId="26606"/>
          <ac:spMkLst>
            <pc:docMk/>
            <pc:sldMk cId="1290083041" sldId="265"/>
            <ac:spMk id="7" creationId="{99B9E2AD-38B3-E640-84AB-A336A0366779}"/>
          </ac:spMkLst>
        </pc:spChg>
        <pc:spChg chg="add del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13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15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17" creationId="{E5ADB140-E61F-4DA4-A342-F5EF70772D7A}"/>
          </ac:spMkLst>
        </pc:spChg>
        <pc:spChg chg="add del">
          <ac:chgData name="Chen Han /IT" userId="ab8f9b47-b396-4d50-9d12-489cf8564c62" providerId="ADAL" clId="{435FE896-D372-416E-B30E-A362A19AF149}" dt="2021-08-01T12:48:07.225" v="435" actId="26606"/>
          <ac:spMkLst>
            <pc:docMk/>
            <pc:sldMk cId="1290083041" sldId="265"/>
            <ac:spMk id="21" creationId="{ADC0B55B-F8D7-48FF-80DA-20428B3C94B3}"/>
          </ac:spMkLst>
        </pc:spChg>
        <pc:spChg chg="add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22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48:07.225" v="435" actId="26606"/>
          <ac:spMkLst>
            <pc:docMk/>
            <pc:sldMk cId="1290083041" sldId="265"/>
            <ac:spMk id="24" creationId="{3F7D26C8-96ED-46E3-BD94-C1608C54C36B}"/>
          </ac:spMkLst>
        </pc:spChg>
        <pc:spChg chg="add del">
          <ac:chgData name="Chen Han /IT" userId="ab8f9b47-b396-4d50-9d12-489cf8564c62" providerId="ADAL" clId="{435FE896-D372-416E-B30E-A362A19AF149}" dt="2021-08-01T12:48:07.225" v="435" actId="26606"/>
          <ac:spMkLst>
            <pc:docMk/>
            <pc:sldMk cId="1290083041" sldId="265"/>
            <ac:spMk id="26" creationId="{13EEA0A9-F720-41ED-8EBA-2A10A664FDE1}"/>
          </ac:spMkLst>
        </pc:spChg>
        <pc:spChg chg="add del">
          <ac:chgData name="Chen Han /IT" userId="ab8f9b47-b396-4d50-9d12-489cf8564c62" providerId="ADAL" clId="{435FE896-D372-416E-B30E-A362A19AF149}" dt="2021-08-01T12:48:07.225" v="435" actId="26606"/>
          <ac:spMkLst>
            <pc:docMk/>
            <pc:sldMk cId="1290083041" sldId="265"/>
            <ac:spMk id="28" creationId="{03B27569-6089-4DC0-93E0-F3F6E1E93CC1}"/>
          </ac:spMkLst>
        </pc:spChg>
        <pc:spChg chg="add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30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8:07.228" v="436" actId="26606"/>
          <ac:spMkLst>
            <pc:docMk/>
            <pc:sldMk cId="1290083041" sldId="265"/>
            <ac:spMk id="31" creationId="{E5ADB140-E61F-4DA4-A342-F5EF70772D7A}"/>
          </ac:spMkLst>
        </pc:spChg>
        <pc:picChg chg="mod">
          <ac:chgData name="Chen Han /IT" userId="ab8f9b47-b396-4d50-9d12-489cf8564c62" providerId="ADAL" clId="{435FE896-D372-416E-B30E-A362A19AF149}" dt="2021-08-01T12:48:07.225" v="435" actId="26606"/>
          <ac:picMkLst>
            <pc:docMk/>
            <pc:sldMk cId="1290083041" sldId="265"/>
            <ac:picMk id="8" creationId="{8CBDE3CE-2152-3642-BC1F-7413A02C7D9D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11.699" v="444" actId="26606"/>
        <pc:sldMkLst>
          <pc:docMk/>
          <pc:sldMk cId="3572572431" sldId="266"/>
        </pc:sldMkLst>
        <pc:spChg chg="mod">
          <ac:chgData name="Chen Han /IT" userId="ab8f9b47-b396-4d50-9d12-489cf8564c62" providerId="ADAL" clId="{435FE896-D372-416E-B30E-A362A19AF149}" dt="2021-08-01T12:49:11.699" v="444" actId="26606"/>
          <ac:spMkLst>
            <pc:docMk/>
            <pc:sldMk cId="3572572431" sldId="266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11.699" v="444" actId="26606"/>
          <ac:spMkLst>
            <pc:docMk/>
            <pc:sldMk cId="3572572431" sldId="266"/>
            <ac:spMk id="15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9:11.699" v="444" actId="26606"/>
          <ac:spMkLst>
            <pc:docMk/>
            <pc:sldMk cId="3572572431" sldId="266"/>
            <ac:spMk id="17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9:11.699" v="444" actId="26606"/>
          <ac:spMkLst>
            <pc:docMk/>
            <pc:sldMk cId="3572572431" sldId="266"/>
            <ac:spMk id="19" creationId="{E5ADB140-E61F-4DA4-A342-F5EF70772D7A}"/>
          </ac:spMkLst>
        </pc:spChg>
        <pc:picChg chg="mod">
          <ac:chgData name="Chen Han /IT" userId="ab8f9b47-b396-4d50-9d12-489cf8564c62" providerId="ADAL" clId="{435FE896-D372-416E-B30E-A362A19AF149}" dt="2021-08-01T12:49:11.699" v="444" actId="26606"/>
          <ac:picMkLst>
            <pc:docMk/>
            <pc:sldMk cId="3572572431" sldId="266"/>
            <ac:picMk id="10" creationId="{291007B0-1086-054B-8D05-35BC0F8CE759}"/>
          </ac:picMkLst>
        </pc:picChg>
      </pc:sldChg>
      <pc:sldChg chg="addSp delSp modSp mod setBg setClrOvrMap">
        <pc:chgData name="Chen Han /IT" userId="ab8f9b47-b396-4d50-9d12-489cf8564c62" providerId="ADAL" clId="{435FE896-D372-416E-B30E-A362A19AF149}" dt="2021-08-01T12:48:42.070" v="442" actId="1076"/>
        <pc:sldMkLst>
          <pc:docMk/>
          <pc:sldMk cId="3316522347" sldId="267"/>
        </pc:sldMkLst>
        <pc:spChg chg="mod ord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7" creationId="{99B9E2AD-38B3-E640-84AB-A336A0366779}"/>
          </ac:spMkLst>
        </pc:spChg>
        <pc:spChg chg="add del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12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14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48:29.401" v="439" actId="26606"/>
          <ac:spMkLst>
            <pc:docMk/>
            <pc:sldMk cId="3316522347" sldId="267"/>
            <ac:spMk id="19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48:29.401" v="439" actId="26606"/>
          <ac:spMkLst>
            <pc:docMk/>
            <pc:sldMk cId="3316522347" sldId="267"/>
            <ac:spMk id="21" creationId="{158E1C6E-D299-4F5D-B15B-155EBF7F62FD}"/>
          </ac:spMkLst>
        </pc:spChg>
        <pc:spChg chg="add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23" creationId="{E5ADB140-E61F-4DA4-A342-F5EF70772D7A}"/>
          </ac:spMkLst>
        </pc:spChg>
        <pc:spChg chg="add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2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8:29.410" v="440" actId="26606"/>
          <ac:spMkLst>
            <pc:docMk/>
            <pc:sldMk cId="3316522347" sldId="267"/>
            <ac:spMk id="25" creationId="{180DE8A2-73B1-4AFE-8FB9-BE4B66F39812}"/>
          </ac:spMkLst>
        </pc:spChg>
        <pc:picChg chg="mod">
          <ac:chgData name="Chen Han /IT" userId="ab8f9b47-b396-4d50-9d12-489cf8564c62" providerId="ADAL" clId="{435FE896-D372-416E-B30E-A362A19AF149}" dt="2021-08-01T12:48:42.070" v="442" actId="1076"/>
          <ac:picMkLst>
            <pc:docMk/>
            <pc:sldMk cId="3316522347" sldId="267"/>
            <ac:picMk id="3" creationId="{9F834AC6-A926-2F48-8CA6-F87FCC2ACE6D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15.722" v="445" actId="26606"/>
        <pc:sldMkLst>
          <pc:docMk/>
          <pc:sldMk cId="1529272482" sldId="268"/>
        </pc:sldMkLst>
        <pc:spChg chg="mod ord">
          <ac:chgData name="Chen Han /IT" userId="ab8f9b47-b396-4d50-9d12-489cf8564c62" providerId="ADAL" clId="{435FE896-D372-416E-B30E-A362A19AF149}" dt="2021-08-01T12:49:15.722" v="445" actId="26606"/>
          <ac:spMkLst>
            <pc:docMk/>
            <pc:sldMk cId="1529272482" sldId="268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15.722" v="445" actId="26606"/>
          <ac:spMkLst>
            <pc:docMk/>
            <pc:sldMk cId="1529272482" sldId="268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15.722" v="445" actId="26606"/>
          <ac:spMkLst>
            <pc:docMk/>
            <pc:sldMk cId="1529272482" sldId="268"/>
            <ac:spMk id="1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9:15.722" v="445" actId="26606"/>
          <ac:spMkLst>
            <pc:docMk/>
            <pc:sldMk cId="1529272482" sldId="268"/>
            <ac:spMk id="14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49:15.722" v="445" actId="26606"/>
          <ac:picMkLst>
            <pc:docMk/>
            <pc:sldMk cId="1529272482" sldId="268"/>
            <ac:picMk id="3" creationId="{18699864-7330-384A-899F-2D491E6CDB5E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26.648" v="447" actId="26606"/>
        <pc:sldMkLst>
          <pc:docMk/>
          <pc:sldMk cId="3079350645" sldId="269"/>
        </pc:sldMkLst>
        <pc:spChg chg="mod ord">
          <ac:chgData name="Chen Han /IT" userId="ab8f9b47-b396-4d50-9d12-489cf8564c62" providerId="ADAL" clId="{435FE896-D372-416E-B30E-A362A19AF149}" dt="2021-08-01T12:49:26.648" v="447" actId="26606"/>
          <ac:spMkLst>
            <pc:docMk/>
            <pc:sldMk cId="3079350645" sldId="269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26.648" v="447" actId="26606"/>
          <ac:spMkLst>
            <pc:docMk/>
            <pc:sldMk cId="3079350645" sldId="269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26.648" v="447" actId="26606"/>
          <ac:spMkLst>
            <pc:docMk/>
            <pc:sldMk cId="3079350645" sldId="269"/>
            <ac:spMk id="1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9:26.648" v="447" actId="26606"/>
          <ac:spMkLst>
            <pc:docMk/>
            <pc:sldMk cId="3079350645" sldId="269"/>
            <ac:spMk id="14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49:26.648" v="447" actId="26606"/>
          <ac:picMkLst>
            <pc:docMk/>
            <pc:sldMk cId="3079350645" sldId="269"/>
            <ac:picMk id="5" creationId="{17C7B3FF-DB73-3C44-8B15-D906FB847E5A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22.644" v="446" actId="26606"/>
        <pc:sldMkLst>
          <pc:docMk/>
          <pc:sldMk cId="2408961328" sldId="270"/>
        </pc:sldMkLst>
        <pc:spChg chg="mod ord">
          <ac:chgData name="Chen Han /IT" userId="ab8f9b47-b396-4d50-9d12-489cf8564c62" providerId="ADAL" clId="{435FE896-D372-416E-B30E-A362A19AF149}" dt="2021-08-01T12:49:22.644" v="446" actId="26606"/>
          <ac:spMkLst>
            <pc:docMk/>
            <pc:sldMk cId="2408961328" sldId="270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22.644" v="446" actId="26606"/>
          <ac:spMkLst>
            <pc:docMk/>
            <pc:sldMk cId="2408961328" sldId="270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22.644" v="446" actId="26606"/>
          <ac:spMkLst>
            <pc:docMk/>
            <pc:sldMk cId="2408961328" sldId="270"/>
            <ac:spMk id="1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9:22.644" v="446" actId="26606"/>
          <ac:spMkLst>
            <pc:docMk/>
            <pc:sldMk cId="2408961328" sldId="270"/>
            <ac:spMk id="14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49:22.644" v="446" actId="26606"/>
          <ac:picMkLst>
            <pc:docMk/>
            <pc:sldMk cId="2408961328" sldId="270"/>
            <ac:picMk id="5" creationId="{B158D254-15F5-A74F-BDAF-861398AF7500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29.811" v="448" actId="26606"/>
        <pc:sldMkLst>
          <pc:docMk/>
          <pc:sldMk cId="3972930906" sldId="271"/>
        </pc:sldMkLst>
        <pc:spChg chg="mod ord">
          <ac:chgData name="Chen Han /IT" userId="ab8f9b47-b396-4d50-9d12-489cf8564c62" providerId="ADAL" clId="{435FE896-D372-416E-B30E-A362A19AF149}" dt="2021-08-01T12:49:29.811" v="448" actId="26606"/>
          <ac:spMkLst>
            <pc:docMk/>
            <pc:sldMk cId="3972930906" sldId="271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29.811" v="448" actId="26606"/>
          <ac:spMkLst>
            <pc:docMk/>
            <pc:sldMk cId="3972930906" sldId="271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29.811" v="448" actId="26606"/>
          <ac:spMkLst>
            <pc:docMk/>
            <pc:sldMk cId="3972930906" sldId="271"/>
            <ac:spMk id="1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9:29.811" v="448" actId="26606"/>
          <ac:spMkLst>
            <pc:docMk/>
            <pc:sldMk cId="3972930906" sldId="271"/>
            <ac:spMk id="14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49:29.811" v="448" actId="26606"/>
          <ac:picMkLst>
            <pc:docMk/>
            <pc:sldMk cId="3972930906" sldId="271"/>
            <ac:picMk id="3" creationId="{D97BA900-8185-0E44-A18F-06ED7B709970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9:31.865" v="449" actId="26606"/>
        <pc:sldMkLst>
          <pc:docMk/>
          <pc:sldMk cId="4218416604" sldId="272"/>
        </pc:sldMkLst>
        <pc:spChg chg="mod ord">
          <ac:chgData name="Chen Han /IT" userId="ab8f9b47-b396-4d50-9d12-489cf8564c62" providerId="ADAL" clId="{435FE896-D372-416E-B30E-A362A19AF149}" dt="2021-08-01T12:49:31.865" v="449" actId="26606"/>
          <ac:spMkLst>
            <pc:docMk/>
            <pc:sldMk cId="4218416604" sldId="272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9:31.865" v="449" actId="26606"/>
          <ac:spMkLst>
            <pc:docMk/>
            <pc:sldMk cId="4218416604" sldId="272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9:31.865" v="449" actId="26606"/>
          <ac:spMkLst>
            <pc:docMk/>
            <pc:sldMk cId="4218416604" sldId="272"/>
            <ac:spMk id="1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9:31.865" v="449" actId="26606"/>
          <ac:spMkLst>
            <pc:docMk/>
            <pc:sldMk cId="4218416604" sldId="272"/>
            <ac:spMk id="14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49:31.865" v="449" actId="26606"/>
          <ac:picMkLst>
            <pc:docMk/>
            <pc:sldMk cId="4218416604" sldId="272"/>
            <ac:picMk id="5" creationId="{BF9B6658-B8FA-834D-B75B-C024A0F11599}"/>
          </ac:picMkLst>
        </pc:picChg>
      </pc:sldChg>
      <pc:sldChg chg="addSp modSp mod setBg">
        <pc:chgData name="Chen Han /IT" userId="ab8f9b47-b396-4d50-9d12-489cf8564c62" providerId="ADAL" clId="{435FE896-D372-416E-B30E-A362A19AF149}" dt="2021-08-01T12:49:35.096" v="450" actId="26606"/>
        <pc:sldMkLst>
          <pc:docMk/>
          <pc:sldMk cId="2728224813" sldId="273"/>
        </pc:sldMkLst>
        <pc:spChg chg="mod">
          <ac:chgData name="Chen Han /IT" userId="ab8f9b47-b396-4d50-9d12-489cf8564c62" providerId="ADAL" clId="{435FE896-D372-416E-B30E-A362A19AF149}" dt="2021-08-01T12:49:35.096" v="450" actId="26606"/>
          <ac:spMkLst>
            <pc:docMk/>
            <pc:sldMk cId="2728224813" sldId="273"/>
            <ac:spMk id="2" creationId="{F18B8AE3-5620-954D-87A8-85DA8EC1F4CE}"/>
          </ac:spMkLst>
        </pc:spChg>
        <pc:spChg chg="add">
          <ac:chgData name="Chen Han /IT" userId="ab8f9b47-b396-4d50-9d12-489cf8564c62" providerId="ADAL" clId="{435FE896-D372-416E-B30E-A362A19AF149}" dt="2021-08-01T12:49:35.096" v="450" actId="26606"/>
          <ac:spMkLst>
            <pc:docMk/>
            <pc:sldMk cId="2728224813" sldId="273"/>
            <ac:spMk id="7" creationId="{209699A8-9F52-4C34-9606-370C555BC9A1}"/>
          </ac:spMkLst>
        </pc:spChg>
        <pc:cxnChg chg="add">
          <ac:chgData name="Chen Han /IT" userId="ab8f9b47-b396-4d50-9d12-489cf8564c62" providerId="ADAL" clId="{435FE896-D372-416E-B30E-A362A19AF149}" dt="2021-08-01T12:49:35.096" v="450" actId="26606"/>
          <ac:cxnSpMkLst>
            <pc:docMk/>
            <pc:sldMk cId="2728224813" sldId="273"/>
            <ac:cxnSpMk id="9" creationId="{90CF8BA8-E7AA-4F97-9E4C-CD11742FA003}"/>
          </ac:cxnSpMkLst>
        </pc:cxnChg>
      </pc:sldChg>
      <pc:sldChg chg="addSp delSp modSp mod setBg setClrOvrMap">
        <pc:chgData name="Chen Han /IT" userId="ab8f9b47-b396-4d50-9d12-489cf8564c62" providerId="ADAL" clId="{435FE896-D372-416E-B30E-A362A19AF149}" dt="2021-08-01T12:50:35.008" v="485" actId="26606"/>
        <pc:sldMkLst>
          <pc:docMk/>
          <pc:sldMk cId="3490365201" sldId="274"/>
        </pc:sldMkLst>
        <pc:spChg chg="mod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9" creationId="{76C48977-5DC7-8A48-9146-A6D3C7CD5B2F}"/>
          </ac:spMkLst>
        </pc:spChg>
        <pc:spChg chg="add del">
          <ac:chgData name="Chen Han /IT" userId="ab8f9b47-b396-4d50-9d12-489cf8564c62" providerId="ADAL" clId="{435FE896-D372-416E-B30E-A362A19AF149}" dt="2021-08-01T12:50:10.605" v="478" actId="26606"/>
          <ac:spMkLst>
            <pc:docMk/>
            <pc:sldMk cId="3490365201" sldId="274"/>
            <ac:spMk id="14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10.605" v="478" actId="26606"/>
          <ac:spMkLst>
            <pc:docMk/>
            <pc:sldMk cId="3490365201" sldId="274"/>
            <ac:spMk id="16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49:56.177" v="455" actId="26606"/>
          <ac:spMkLst>
            <pc:docMk/>
            <pc:sldMk cId="3490365201" sldId="274"/>
            <ac:spMk id="21" creationId="{022AEB96-A3F8-4EC3-A246-8DAD9319AC20}"/>
          </ac:spMkLst>
        </pc:spChg>
        <pc:spChg chg="add del">
          <ac:chgData name="Chen Han /IT" userId="ab8f9b47-b396-4d50-9d12-489cf8564c62" providerId="ADAL" clId="{435FE896-D372-416E-B30E-A362A19AF149}" dt="2021-08-01T12:49:56.177" v="455" actId="26606"/>
          <ac:spMkLst>
            <pc:docMk/>
            <pc:sldMk cId="3490365201" sldId="274"/>
            <ac:spMk id="23" creationId="{14002556-A10E-479D-9B30-0C8B7938EF41}"/>
          </ac:spMkLst>
        </pc:spChg>
        <pc:spChg chg="add del">
          <ac:chgData name="Chen Han /IT" userId="ab8f9b47-b396-4d50-9d12-489cf8564c62" providerId="ADAL" clId="{435FE896-D372-416E-B30E-A362A19AF149}" dt="2021-08-01T12:49:57.248" v="457" actId="26606"/>
          <ac:spMkLst>
            <pc:docMk/>
            <pc:sldMk cId="3490365201" sldId="274"/>
            <ac:spMk id="25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49:57.248" v="457" actId="26606"/>
          <ac:spMkLst>
            <pc:docMk/>
            <pc:sldMk cId="3490365201" sldId="274"/>
            <ac:spMk id="26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49:57.814" v="459" actId="26606"/>
          <ac:spMkLst>
            <pc:docMk/>
            <pc:sldMk cId="3490365201" sldId="274"/>
            <ac:spMk id="28" creationId="{022AEB96-A3F8-4EC3-A246-8DAD9319AC20}"/>
          </ac:spMkLst>
        </pc:spChg>
        <pc:spChg chg="add del">
          <ac:chgData name="Chen Han /IT" userId="ab8f9b47-b396-4d50-9d12-489cf8564c62" providerId="ADAL" clId="{435FE896-D372-416E-B30E-A362A19AF149}" dt="2021-08-01T12:49:57.814" v="459" actId="26606"/>
          <ac:spMkLst>
            <pc:docMk/>
            <pc:sldMk cId="3490365201" sldId="274"/>
            <ac:spMk id="29" creationId="{14002556-A10E-479D-9B30-0C8B7938EF41}"/>
          </ac:spMkLst>
        </pc:spChg>
        <pc:spChg chg="add del">
          <ac:chgData name="Chen Han /IT" userId="ab8f9b47-b396-4d50-9d12-489cf8564c62" providerId="ADAL" clId="{435FE896-D372-416E-B30E-A362A19AF149}" dt="2021-08-01T12:50:02.167" v="461" actId="26606"/>
          <ac:spMkLst>
            <pc:docMk/>
            <pc:sldMk cId="3490365201" sldId="274"/>
            <ac:spMk id="31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02.167" v="461" actId="26606"/>
          <ac:spMkLst>
            <pc:docMk/>
            <pc:sldMk cId="3490365201" sldId="274"/>
            <ac:spMk id="32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50:04.159" v="463" actId="26606"/>
          <ac:spMkLst>
            <pc:docMk/>
            <pc:sldMk cId="3490365201" sldId="274"/>
            <ac:spMk id="34" creationId="{8C1FC8BA-94E6-44F7-B346-6A2215E66D2E}"/>
          </ac:spMkLst>
        </pc:spChg>
        <pc:spChg chg="add del">
          <ac:chgData name="Chen Han /IT" userId="ab8f9b47-b396-4d50-9d12-489cf8564c62" providerId="ADAL" clId="{435FE896-D372-416E-B30E-A362A19AF149}" dt="2021-08-01T12:50:04.159" v="463" actId="26606"/>
          <ac:spMkLst>
            <pc:docMk/>
            <pc:sldMk cId="3490365201" sldId="274"/>
            <ac:spMk id="35" creationId="{A8329D92-4903-43FF-90F4-878F5D3F1D22}"/>
          </ac:spMkLst>
        </pc:spChg>
        <pc:spChg chg="add del">
          <ac:chgData name="Chen Han /IT" userId="ab8f9b47-b396-4d50-9d12-489cf8564c62" providerId="ADAL" clId="{435FE896-D372-416E-B30E-A362A19AF149}" dt="2021-08-01T12:50:04.159" v="463" actId="26606"/>
          <ac:spMkLst>
            <pc:docMk/>
            <pc:sldMk cId="3490365201" sldId="274"/>
            <ac:spMk id="36" creationId="{567B1EEF-AB32-40F7-AD5F-41E0EA001EBE}"/>
          </ac:spMkLst>
        </pc:spChg>
        <pc:spChg chg="add del">
          <ac:chgData name="Chen Han /IT" userId="ab8f9b47-b396-4d50-9d12-489cf8564c62" providerId="ADAL" clId="{435FE896-D372-416E-B30E-A362A19AF149}" dt="2021-08-01T12:50:05.117" v="465" actId="26606"/>
          <ac:spMkLst>
            <pc:docMk/>
            <pc:sldMk cId="3490365201" sldId="274"/>
            <ac:spMk id="38" creationId="{A416E3E5-5186-46A4-AFBD-337387D3163D}"/>
          </ac:spMkLst>
        </pc:spChg>
        <pc:spChg chg="add del">
          <ac:chgData name="Chen Han /IT" userId="ab8f9b47-b396-4d50-9d12-489cf8564c62" providerId="ADAL" clId="{435FE896-D372-416E-B30E-A362A19AF149}" dt="2021-08-01T12:50:05.117" v="465" actId="26606"/>
          <ac:spMkLst>
            <pc:docMk/>
            <pc:sldMk cId="3490365201" sldId="274"/>
            <ac:spMk id="39" creationId="{7B8FAACC-353E-4F84-BA62-A5514185D9A9}"/>
          </ac:spMkLst>
        </pc:spChg>
        <pc:spChg chg="add del">
          <ac:chgData name="Chen Han /IT" userId="ab8f9b47-b396-4d50-9d12-489cf8564c62" providerId="ADAL" clId="{435FE896-D372-416E-B30E-A362A19AF149}" dt="2021-08-01T12:50:07.492" v="467" actId="26606"/>
          <ac:spMkLst>
            <pc:docMk/>
            <pc:sldMk cId="3490365201" sldId="274"/>
            <ac:spMk id="41" creationId="{8C1FC8BA-94E6-44F7-B346-6A2215E66D2E}"/>
          </ac:spMkLst>
        </pc:spChg>
        <pc:spChg chg="add del">
          <ac:chgData name="Chen Han /IT" userId="ab8f9b47-b396-4d50-9d12-489cf8564c62" providerId="ADAL" clId="{435FE896-D372-416E-B30E-A362A19AF149}" dt="2021-08-01T12:50:07.492" v="467" actId="26606"/>
          <ac:spMkLst>
            <pc:docMk/>
            <pc:sldMk cId="3490365201" sldId="274"/>
            <ac:spMk id="42" creationId="{A8329D92-4903-43FF-90F4-878F5D3F1D22}"/>
          </ac:spMkLst>
        </pc:spChg>
        <pc:spChg chg="add del">
          <ac:chgData name="Chen Han /IT" userId="ab8f9b47-b396-4d50-9d12-489cf8564c62" providerId="ADAL" clId="{435FE896-D372-416E-B30E-A362A19AF149}" dt="2021-08-01T12:50:07.492" v="467" actId="26606"/>
          <ac:spMkLst>
            <pc:docMk/>
            <pc:sldMk cId="3490365201" sldId="274"/>
            <ac:spMk id="43" creationId="{567B1EEF-AB32-40F7-AD5F-41E0EA001EBE}"/>
          </ac:spMkLst>
        </pc:spChg>
        <pc:spChg chg="add del">
          <ac:chgData name="Chen Han /IT" userId="ab8f9b47-b396-4d50-9d12-489cf8564c62" providerId="ADAL" clId="{435FE896-D372-416E-B30E-A362A19AF149}" dt="2021-08-01T12:50:07.753" v="469" actId="26606"/>
          <ac:spMkLst>
            <pc:docMk/>
            <pc:sldMk cId="3490365201" sldId="274"/>
            <ac:spMk id="45" creationId="{9D336D4B-F9C3-4167-9191-8DA896C803E6}"/>
          </ac:spMkLst>
        </pc:spChg>
        <pc:spChg chg="add del">
          <ac:chgData name="Chen Han /IT" userId="ab8f9b47-b396-4d50-9d12-489cf8564c62" providerId="ADAL" clId="{435FE896-D372-416E-B30E-A362A19AF149}" dt="2021-08-01T12:50:07.753" v="469" actId="26606"/>
          <ac:spMkLst>
            <pc:docMk/>
            <pc:sldMk cId="3490365201" sldId="274"/>
            <ac:spMk id="46" creationId="{069BF0B4-2BF1-40F2-8D8E-9CFCED97D981}"/>
          </ac:spMkLst>
        </pc:spChg>
        <pc:spChg chg="add del">
          <ac:chgData name="Chen Han /IT" userId="ab8f9b47-b396-4d50-9d12-489cf8564c62" providerId="ADAL" clId="{435FE896-D372-416E-B30E-A362A19AF149}" dt="2021-08-01T12:50:09.050" v="471" actId="26606"/>
          <ac:spMkLst>
            <pc:docMk/>
            <pc:sldMk cId="3490365201" sldId="274"/>
            <ac:spMk id="48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09.050" v="471" actId="26606"/>
          <ac:spMkLst>
            <pc:docMk/>
            <pc:sldMk cId="3490365201" sldId="274"/>
            <ac:spMk id="49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50:09.582" v="473" actId="26606"/>
          <ac:spMkLst>
            <pc:docMk/>
            <pc:sldMk cId="3490365201" sldId="274"/>
            <ac:spMk id="51" creationId="{022AEB96-A3F8-4EC3-A246-8DAD9319AC20}"/>
          </ac:spMkLst>
        </pc:spChg>
        <pc:spChg chg="add del">
          <ac:chgData name="Chen Han /IT" userId="ab8f9b47-b396-4d50-9d12-489cf8564c62" providerId="ADAL" clId="{435FE896-D372-416E-B30E-A362A19AF149}" dt="2021-08-01T12:50:09.582" v="473" actId="26606"/>
          <ac:spMkLst>
            <pc:docMk/>
            <pc:sldMk cId="3490365201" sldId="274"/>
            <ac:spMk id="52" creationId="{14002556-A10E-479D-9B30-0C8B7938EF41}"/>
          </ac:spMkLst>
        </pc:spChg>
        <pc:spChg chg="add del">
          <ac:chgData name="Chen Han /IT" userId="ab8f9b47-b396-4d50-9d12-489cf8564c62" providerId="ADAL" clId="{435FE896-D372-416E-B30E-A362A19AF149}" dt="2021-08-01T12:50:10.039" v="475" actId="26606"/>
          <ac:spMkLst>
            <pc:docMk/>
            <pc:sldMk cId="3490365201" sldId="274"/>
            <ac:spMk id="54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10.039" v="475" actId="26606"/>
          <ac:spMkLst>
            <pc:docMk/>
            <pc:sldMk cId="3490365201" sldId="274"/>
            <ac:spMk id="55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50:10.601" v="477" actId="26606"/>
          <ac:spMkLst>
            <pc:docMk/>
            <pc:sldMk cId="3490365201" sldId="274"/>
            <ac:spMk id="57" creationId="{022AEB96-A3F8-4EC3-A246-8DAD9319AC20}"/>
          </ac:spMkLst>
        </pc:spChg>
        <pc:spChg chg="add del">
          <ac:chgData name="Chen Han /IT" userId="ab8f9b47-b396-4d50-9d12-489cf8564c62" providerId="ADAL" clId="{435FE896-D372-416E-B30E-A362A19AF149}" dt="2021-08-01T12:50:10.601" v="477" actId="26606"/>
          <ac:spMkLst>
            <pc:docMk/>
            <pc:sldMk cId="3490365201" sldId="274"/>
            <ac:spMk id="58" creationId="{14002556-A10E-479D-9B30-0C8B7938EF41}"/>
          </ac:spMkLst>
        </pc:spChg>
        <pc:spChg chg="add del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60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61" creationId="{158E1C6E-D299-4F5D-B15B-155EBF7F62FD}"/>
          </ac:spMkLst>
        </pc:spChg>
        <pc:spChg chg="add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6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0:35.008" v="485" actId="26606"/>
          <ac:spMkLst>
            <pc:docMk/>
            <pc:sldMk cId="3490365201" sldId="274"/>
            <ac:spMk id="68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0:35.008" v="485" actId="26606"/>
          <ac:picMkLst>
            <pc:docMk/>
            <pc:sldMk cId="3490365201" sldId="274"/>
            <ac:picMk id="8" creationId="{0D70650B-253B-3449-8670-D31C33F461A1}"/>
          </ac:picMkLst>
        </pc:picChg>
      </pc:sldChg>
      <pc:sldChg chg="addSp delSp modSp mod setBg setClrOvrMap">
        <pc:chgData name="Chen Han /IT" userId="ab8f9b47-b396-4d50-9d12-489cf8564c62" providerId="ADAL" clId="{435FE896-D372-416E-B30E-A362A19AF149}" dt="2021-08-01T12:50:29.389" v="484" actId="26606"/>
        <pc:sldMkLst>
          <pc:docMk/>
          <pc:sldMk cId="2168494427" sldId="275"/>
        </pc:sldMkLst>
        <pc:spChg chg="mod ord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6" creationId="{A4EFD28F-9149-3C4A-B034-0CEBCEE8C002}"/>
          </ac:spMkLst>
        </pc:spChg>
        <pc:spChg chg="mod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7" creationId="{99B9E2AD-38B3-E640-84AB-A336A0366779}"/>
          </ac:spMkLst>
        </pc:spChg>
        <pc:spChg chg="ord">
          <ac:chgData name="Chen Han /IT" userId="ab8f9b47-b396-4d50-9d12-489cf8564c62" providerId="ADAL" clId="{435FE896-D372-416E-B30E-A362A19AF149}" dt="2021-08-01T12:49:41.147" v="452" actId="26606"/>
          <ac:spMkLst>
            <pc:docMk/>
            <pc:sldMk cId="2168494427" sldId="275"/>
            <ac:spMk id="9" creationId="{76C48977-5DC7-8A48-9146-A6D3C7CD5B2F}"/>
          </ac:spMkLst>
        </pc:spChg>
        <pc:spChg chg="add del">
          <ac:chgData name="Chen Han /IT" userId="ab8f9b47-b396-4d50-9d12-489cf8564c62" providerId="ADAL" clId="{435FE896-D372-416E-B30E-A362A19AF149}" dt="2021-08-01T12:50:25.955" v="482" actId="26606"/>
          <ac:spMkLst>
            <pc:docMk/>
            <pc:sldMk cId="2168494427" sldId="275"/>
            <ac:spMk id="14" creationId="{022AEB96-A3F8-4EC3-A246-8DAD9319AC20}"/>
          </ac:spMkLst>
        </pc:spChg>
        <pc:spChg chg="add del">
          <ac:chgData name="Chen Han /IT" userId="ab8f9b47-b396-4d50-9d12-489cf8564c62" providerId="ADAL" clId="{435FE896-D372-416E-B30E-A362A19AF149}" dt="2021-08-01T12:50:25.955" v="482" actId="26606"/>
          <ac:spMkLst>
            <pc:docMk/>
            <pc:sldMk cId="2168494427" sldId="275"/>
            <ac:spMk id="16" creationId="{14002556-A10E-479D-9B30-0C8B7938EF41}"/>
          </ac:spMkLst>
        </pc:spChg>
        <pc:spChg chg="add del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21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23" creationId="{158E1C6E-D299-4F5D-B15B-155EBF7F62FD}"/>
          </ac:spMkLst>
        </pc:spChg>
        <pc:spChg chg="add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28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0:29.389" v="484" actId="26606"/>
          <ac:spMkLst>
            <pc:docMk/>
            <pc:sldMk cId="2168494427" sldId="275"/>
            <ac:spMk id="30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0:29.389" v="484" actId="26606"/>
          <ac:picMkLst>
            <pc:docMk/>
            <pc:sldMk cId="2168494427" sldId="275"/>
            <ac:picMk id="5" creationId="{78CADE62-FDC6-C944-A094-C35A24F6DAD0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5T01:46:50.823" v="658" actId="20577"/>
        <pc:sldMkLst>
          <pc:docMk/>
          <pc:sldMk cId="2668937843" sldId="276"/>
        </pc:sldMkLst>
        <pc:spChg chg="mod">
          <ac:chgData name="Chen Han /IT" userId="ab8f9b47-b396-4d50-9d12-489cf8564c62" providerId="ADAL" clId="{435FE896-D372-416E-B30E-A362A19AF149}" dt="2021-08-01T12:51:03.505" v="486" actId="26606"/>
          <ac:spMkLst>
            <pc:docMk/>
            <pc:sldMk cId="2668937843" sldId="276"/>
            <ac:spMk id="7" creationId="{99B9E2AD-38B3-E640-84AB-A336A0366779}"/>
          </ac:spMkLst>
        </pc:spChg>
        <pc:spChg chg="mod">
          <ac:chgData name="Chen Han /IT" userId="ab8f9b47-b396-4d50-9d12-489cf8564c62" providerId="ADAL" clId="{435FE896-D372-416E-B30E-A362A19AF149}" dt="2021-08-05T01:46:50.823" v="658" actId="20577"/>
          <ac:spMkLst>
            <pc:docMk/>
            <pc:sldMk cId="2668937843" sldId="276"/>
            <ac:spMk id="8" creationId="{6EFBA171-C764-0F44-AF68-E31639C83926}"/>
          </ac:spMkLst>
        </pc:spChg>
        <pc:spChg chg="ord">
          <ac:chgData name="Chen Han /IT" userId="ab8f9b47-b396-4d50-9d12-489cf8564c62" providerId="ADAL" clId="{435FE896-D372-416E-B30E-A362A19AF149}" dt="2021-08-01T12:51:03.505" v="486" actId="26606"/>
          <ac:spMkLst>
            <pc:docMk/>
            <pc:sldMk cId="2668937843" sldId="276"/>
            <ac:spMk id="9" creationId="{76C48977-5DC7-8A48-9146-A6D3C7CD5B2F}"/>
          </ac:spMkLst>
        </pc:spChg>
        <pc:spChg chg="add">
          <ac:chgData name="Chen Han /IT" userId="ab8f9b47-b396-4d50-9d12-489cf8564c62" providerId="ADAL" clId="{435FE896-D372-416E-B30E-A362A19AF149}" dt="2021-08-01T12:51:03.505" v="486" actId="26606"/>
          <ac:spMkLst>
            <pc:docMk/>
            <pc:sldMk cId="2668937843" sldId="276"/>
            <ac:spMk id="14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03.505" v="486" actId="26606"/>
          <ac:spMkLst>
            <pc:docMk/>
            <pc:sldMk cId="2668937843" sldId="276"/>
            <ac:spMk id="16" creationId="{069BF0B4-2BF1-40F2-8D8E-9CFCED97D981}"/>
          </ac:spMkLst>
        </pc:spChg>
        <pc:picChg chg="mod">
          <ac:chgData name="Chen Han /IT" userId="ab8f9b47-b396-4d50-9d12-489cf8564c62" providerId="ADAL" clId="{435FE896-D372-416E-B30E-A362A19AF149}" dt="2021-08-01T12:51:03.505" v="486" actId="26606"/>
          <ac:picMkLst>
            <pc:docMk/>
            <pc:sldMk cId="2668937843" sldId="276"/>
            <ac:picMk id="3" creationId="{8ABDB107-F1C7-6047-BEBD-A9A01D797CF8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10.676" v="487" actId="26606"/>
        <pc:sldMkLst>
          <pc:docMk/>
          <pc:sldMk cId="484847620" sldId="278"/>
        </pc:sldMkLst>
        <pc:spChg chg="mod">
          <ac:chgData name="Chen Han /IT" userId="ab8f9b47-b396-4d50-9d12-489cf8564c62" providerId="ADAL" clId="{435FE896-D372-416E-B30E-A362A19AF149}" dt="2021-08-01T12:51:10.676" v="487" actId="26606"/>
          <ac:spMkLst>
            <pc:docMk/>
            <pc:sldMk cId="484847620" sldId="278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10.676" v="487" actId="26606"/>
          <ac:spMkLst>
            <pc:docMk/>
            <pc:sldMk cId="484847620" sldId="278"/>
            <ac:spMk id="8" creationId="{6EFBA171-C764-0F44-AF68-E31639C83926}"/>
          </ac:spMkLst>
        </pc:spChg>
        <pc:spChg chg="ord">
          <ac:chgData name="Chen Han /IT" userId="ab8f9b47-b396-4d50-9d12-489cf8564c62" providerId="ADAL" clId="{435FE896-D372-416E-B30E-A362A19AF149}" dt="2021-08-01T12:51:10.676" v="487" actId="26606"/>
          <ac:spMkLst>
            <pc:docMk/>
            <pc:sldMk cId="484847620" sldId="278"/>
            <ac:spMk id="9" creationId="{76C48977-5DC7-8A48-9146-A6D3C7CD5B2F}"/>
          </ac:spMkLst>
        </pc:spChg>
        <pc:spChg chg="add">
          <ac:chgData name="Chen Han /IT" userId="ab8f9b47-b396-4d50-9d12-489cf8564c62" providerId="ADAL" clId="{435FE896-D372-416E-B30E-A362A19AF149}" dt="2021-08-01T12:51:10.676" v="487" actId="26606"/>
          <ac:spMkLst>
            <pc:docMk/>
            <pc:sldMk cId="484847620" sldId="278"/>
            <ac:spMk id="14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10.676" v="487" actId="26606"/>
          <ac:spMkLst>
            <pc:docMk/>
            <pc:sldMk cId="484847620" sldId="278"/>
            <ac:spMk id="16" creationId="{069BF0B4-2BF1-40F2-8D8E-9CFCED97D981}"/>
          </ac:spMkLst>
        </pc:spChg>
        <pc:picChg chg="mod">
          <ac:chgData name="Chen Han /IT" userId="ab8f9b47-b396-4d50-9d12-489cf8564c62" providerId="ADAL" clId="{435FE896-D372-416E-B30E-A362A19AF149}" dt="2021-08-01T12:51:10.676" v="487" actId="26606"/>
          <ac:picMkLst>
            <pc:docMk/>
            <pc:sldMk cId="484847620" sldId="278"/>
            <ac:picMk id="4" creationId="{0B1B1F40-CED4-F747-84BE-79EC24B13A56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13.552" v="488" actId="26606"/>
        <pc:sldMkLst>
          <pc:docMk/>
          <pc:sldMk cId="4036133939" sldId="279"/>
        </pc:sldMkLst>
        <pc:spChg chg="mo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7" creationId="{99B9E2AD-38B3-E640-84AB-A336A0366779}"/>
          </ac:spMkLst>
        </pc:spChg>
        <pc:spChg chg="or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8" creationId="{6EFBA171-C764-0F44-AF68-E31639C83926}"/>
          </ac:spMkLst>
        </pc:spChg>
        <pc:spChg chg="or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9" creationId="{76C48977-5DC7-8A48-9146-A6D3C7CD5B2F}"/>
          </ac:spMkLst>
        </pc:spChg>
        <pc:spChg chg="mo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10" creationId="{ED10A9BD-6038-3645-9BBF-B278460EE010}"/>
          </ac:spMkLst>
        </pc:spChg>
        <pc:spChg chg="ad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15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13.552" v="488" actId="26606"/>
          <ac:spMkLst>
            <pc:docMk/>
            <pc:sldMk cId="4036133939" sldId="279"/>
            <ac:spMk id="17" creationId="{069BF0B4-2BF1-40F2-8D8E-9CFCED97D981}"/>
          </ac:spMkLst>
        </pc:spChg>
        <pc:picChg chg="mod">
          <ac:chgData name="Chen Han /IT" userId="ab8f9b47-b396-4d50-9d12-489cf8564c62" providerId="ADAL" clId="{435FE896-D372-416E-B30E-A362A19AF149}" dt="2021-08-01T12:51:13.552" v="488" actId="26606"/>
          <ac:picMkLst>
            <pc:docMk/>
            <pc:sldMk cId="4036133939" sldId="279"/>
            <ac:picMk id="6" creationId="{BEDDBDFB-7557-3D47-823D-EFD074E46FE5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15.172" v="489" actId="26606"/>
        <pc:sldMkLst>
          <pc:docMk/>
          <pc:sldMk cId="3520004254" sldId="280"/>
        </pc:sldMkLst>
        <pc:spChg chg="mod">
          <ac:chgData name="Chen Han /IT" userId="ab8f9b47-b396-4d50-9d12-489cf8564c62" providerId="ADAL" clId="{435FE896-D372-416E-B30E-A362A19AF149}" dt="2021-08-01T12:51:15.172" v="489" actId="26606"/>
          <ac:spMkLst>
            <pc:docMk/>
            <pc:sldMk cId="3520004254" sldId="280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15.172" v="489" actId="26606"/>
          <ac:spMkLst>
            <pc:docMk/>
            <pc:sldMk cId="3520004254" sldId="280"/>
            <ac:spMk id="10" creationId="{ED10A9BD-6038-3645-9BBF-B278460EE010}"/>
          </ac:spMkLst>
        </pc:spChg>
        <pc:spChg chg="add">
          <ac:chgData name="Chen Han /IT" userId="ab8f9b47-b396-4d50-9d12-489cf8564c62" providerId="ADAL" clId="{435FE896-D372-416E-B30E-A362A19AF149}" dt="2021-08-01T12:51:15.172" v="489" actId="26606"/>
          <ac:spMkLst>
            <pc:docMk/>
            <pc:sldMk cId="3520004254" sldId="280"/>
            <ac:spMk id="15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15.172" v="489" actId="26606"/>
          <ac:spMkLst>
            <pc:docMk/>
            <pc:sldMk cId="3520004254" sldId="280"/>
            <ac:spMk id="17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15.172" v="489" actId="26606"/>
          <ac:picMkLst>
            <pc:docMk/>
            <pc:sldMk cId="3520004254" sldId="280"/>
            <ac:picMk id="3" creationId="{326B7567-FA5C-0241-8204-DAB457F131D5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17.638" v="490" actId="26606"/>
        <pc:sldMkLst>
          <pc:docMk/>
          <pc:sldMk cId="289457106" sldId="281"/>
        </pc:sldMkLst>
        <pc:spChg chg="mod">
          <ac:chgData name="Chen Han /IT" userId="ab8f9b47-b396-4d50-9d12-489cf8564c62" providerId="ADAL" clId="{435FE896-D372-416E-B30E-A362A19AF149}" dt="2021-08-01T12:51:17.638" v="490" actId="26606"/>
          <ac:spMkLst>
            <pc:docMk/>
            <pc:sldMk cId="289457106" sldId="281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17.638" v="490" actId="26606"/>
          <ac:spMkLst>
            <pc:docMk/>
            <pc:sldMk cId="289457106" sldId="281"/>
            <ac:spMk id="10" creationId="{ED10A9BD-6038-3645-9BBF-B278460EE010}"/>
          </ac:spMkLst>
        </pc:spChg>
        <pc:spChg chg="add">
          <ac:chgData name="Chen Han /IT" userId="ab8f9b47-b396-4d50-9d12-489cf8564c62" providerId="ADAL" clId="{435FE896-D372-416E-B30E-A362A19AF149}" dt="2021-08-01T12:51:17.638" v="490" actId="26606"/>
          <ac:spMkLst>
            <pc:docMk/>
            <pc:sldMk cId="289457106" sldId="281"/>
            <ac:spMk id="15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17.638" v="490" actId="26606"/>
          <ac:spMkLst>
            <pc:docMk/>
            <pc:sldMk cId="289457106" sldId="281"/>
            <ac:spMk id="17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17.638" v="490" actId="26606"/>
          <ac:picMkLst>
            <pc:docMk/>
            <pc:sldMk cId="289457106" sldId="281"/>
            <ac:picMk id="4" creationId="{06695645-A6A2-3441-BEEB-BA1CC4A58F1D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20.819" v="491" actId="26606"/>
        <pc:sldMkLst>
          <pc:docMk/>
          <pc:sldMk cId="2624759325" sldId="282"/>
        </pc:sldMkLst>
        <pc:spChg chg="mo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7" creationId="{99B9E2AD-38B3-E640-84AB-A336A0366779}"/>
          </ac:spMkLst>
        </pc:spChg>
        <pc:spChg chg="or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8" creationId="{6EFBA171-C764-0F44-AF68-E31639C83926}"/>
          </ac:spMkLst>
        </pc:spChg>
        <pc:spChg chg="or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9" creationId="{76C48977-5DC7-8A48-9146-A6D3C7CD5B2F}"/>
          </ac:spMkLst>
        </pc:spChg>
        <pc:spChg chg="mo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1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20.819" v="491" actId="26606"/>
          <ac:spMkLst>
            <pc:docMk/>
            <pc:sldMk cId="2624759325" sldId="282"/>
            <ac:spMk id="18" creationId="{069BF0B4-2BF1-40F2-8D8E-9CFCED97D981}"/>
          </ac:spMkLst>
        </pc:spChg>
        <pc:picChg chg="mod">
          <ac:chgData name="Chen Han /IT" userId="ab8f9b47-b396-4d50-9d12-489cf8564c62" providerId="ADAL" clId="{435FE896-D372-416E-B30E-A362A19AF149}" dt="2021-08-01T12:51:20.819" v="491" actId="26606"/>
          <ac:picMkLst>
            <pc:docMk/>
            <pc:sldMk cId="2624759325" sldId="282"/>
            <ac:picMk id="3" creationId="{7558A7C6-B056-1845-939E-530BF2E3677D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23.407" v="492" actId="26606"/>
        <pc:sldMkLst>
          <pc:docMk/>
          <pc:sldMk cId="2604970126" sldId="283"/>
        </pc:sldMkLst>
        <pc:spChg chg="mod">
          <ac:chgData name="Chen Han /IT" userId="ab8f9b47-b396-4d50-9d12-489cf8564c62" providerId="ADAL" clId="{435FE896-D372-416E-B30E-A362A19AF149}" dt="2021-08-01T12:51:23.407" v="492" actId="26606"/>
          <ac:spMkLst>
            <pc:docMk/>
            <pc:sldMk cId="2604970126" sldId="283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23.407" v="492" actId="26606"/>
          <ac:spMkLst>
            <pc:docMk/>
            <pc:sldMk cId="2604970126" sldId="283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51:23.407" v="492" actId="26606"/>
          <ac:spMkLst>
            <pc:docMk/>
            <pc:sldMk cId="2604970126" sldId="283"/>
            <ac:spMk id="1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23.407" v="492" actId="26606"/>
          <ac:spMkLst>
            <pc:docMk/>
            <pc:sldMk cId="2604970126" sldId="283"/>
            <ac:spMk id="18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23.407" v="492" actId="26606"/>
          <ac:picMkLst>
            <pc:docMk/>
            <pc:sldMk cId="2604970126" sldId="283"/>
            <ac:picMk id="4" creationId="{3FB6372F-FFB4-3D40-9398-3F5B0DDE0EAE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25.410" v="493" actId="26606"/>
        <pc:sldMkLst>
          <pc:docMk/>
          <pc:sldMk cId="1457376308" sldId="284"/>
        </pc:sldMkLst>
        <pc:spChg chg="mod">
          <ac:chgData name="Chen Han /IT" userId="ab8f9b47-b396-4d50-9d12-489cf8564c62" providerId="ADAL" clId="{435FE896-D372-416E-B30E-A362A19AF149}" dt="2021-08-01T12:51:25.410" v="493" actId="26606"/>
          <ac:spMkLst>
            <pc:docMk/>
            <pc:sldMk cId="1457376308" sldId="284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25.410" v="493" actId="26606"/>
          <ac:spMkLst>
            <pc:docMk/>
            <pc:sldMk cId="1457376308" sldId="284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51:25.410" v="493" actId="26606"/>
          <ac:spMkLst>
            <pc:docMk/>
            <pc:sldMk cId="1457376308" sldId="284"/>
            <ac:spMk id="1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25.410" v="493" actId="26606"/>
          <ac:spMkLst>
            <pc:docMk/>
            <pc:sldMk cId="1457376308" sldId="284"/>
            <ac:spMk id="18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25.410" v="493" actId="26606"/>
          <ac:picMkLst>
            <pc:docMk/>
            <pc:sldMk cId="1457376308" sldId="284"/>
            <ac:picMk id="3" creationId="{92FEE39D-0AAB-DE4C-88CE-9A5BD98A4503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26.848" v="494" actId="26606"/>
        <pc:sldMkLst>
          <pc:docMk/>
          <pc:sldMk cId="316833331" sldId="285"/>
        </pc:sldMkLst>
        <pc:spChg chg="mod">
          <ac:chgData name="Chen Han /IT" userId="ab8f9b47-b396-4d50-9d12-489cf8564c62" providerId="ADAL" clId="{435FE896-D372-416E-B30E-A362A19AF149}" dt="2021-08-01T12:51:26.848" v="494" actId="26606"/>
          <ac:spMkLst>
            <pc:docMk/>
            <pc:sldMk cId="316833331" sldId="285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26.848" v="494" actId="26606"/>
          <ac:spMkLst>
            <pc:docMk/>
            <pc:sldMk cId="316833331" sldId="285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51:26.848" v="494" actId="26606"/>
          <ac:spMkLst>
            <pc:docMk/>
            <pc:sldMk cId="316833331" sldId="285"/>
            <ac:spMk id="1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26.848" v="494" actId="26606"/>
          <ac:spMkLst>
            <pc:docMk/>
            <pc:sldMk cId="316833331" sldId="285"/>
            <ac:spMk id="18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26.848" v="494" actId="26606"/>
          <ac:picMkLst>
            <pc:docMk/>
            <pc:sldMk cId="316833331" sldId="285"/>
            <ac:picMk id="4" creationId="{574548A9-A8EA-F342-B75E-0308B21B90CE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51:28.212" v="495" actId="26606"/>
        <pc:sldMkLst>
          <pc:docMk/>
          <pc:sldMk cId="1416354558" sldId="286"/>
        </pc:sldMkLst>
        <pc:spChg chg="mod">
          <ac:chgData name="Chen Han /IT" userId="ab8f9b47-b396-4d50-9d12-489cf8564c62" providerId="ADAL" clId="{435FE896-D372-416E-B30E-A362A19AF149}" dt="2021-08-01T12:51:28.212" v="495" actId="26606"/>
          <ac:spMkLst>
            <pc:docMk/>
            <pc:sldMk cId="1416354558" sldId="286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28.212" v="495" actId="26606"/>
          <ac:spMkLst>
            <pc:docMk/>
            <pc:sldMk cId="1416354558" sldId="286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51:28.212" v="495" actId="26606"/>
          <ac:spMkLst>
            <pc:docMk/>
            <pc:sldMk cId="1416354558" sldId="286"/>
            <ac:spMk id="16" creationId="{9D336D4B-F9C3-4167-9191-8DA896C803E6}"/>
          </ac:spMkLst>
        </pc:spChg>
        <pc:spChg chg="add">
          <ac:chgData name="Chen Han /IT" userId="ab8f9b47-b396-4d50-9d12-489cf8564c62" providerId="ADAL" clId="{435FE896-D372-416E-B30E-A362A19AF149}" dt="2021-08-01T12:51:28.212" v="495" actId="26606"/>
          <ac:spMkLst>
            <pc:docMk/>
            <pc:sldMk cId="1416354558" sldId="286"/>
            <ac:spMk id="18" creationId="{069BF0B4-2BF1-40F2-8D8E-9CFCED97D981}"/>
          </ac:spMkLst>
        </pc:spChg>
        <pc:picChg chg="mod ord">
          <ac:chgData name="Chen Han /IT" userId="ab8f9b47-b396-4d50-9d12-489cf8564c62" providerId="ADAL" clId="{435FE896-D372-416E-B30E-A362A19AF149}" dt="2021-08-01T12:51:28.212" v="495" actId="26606"/>
          <ac:picMkLst>
            <pc:docMk/>
            <pc:sldMk cId="1416354558" sldId="286"/>
            <ac:picMk id="3" creationId="{84E57F30-FFC6-9A4D-BA73-FA072F23C350}"/>
          </ac:picMkLst>
        </pc:picChg>
      </pc:sldChg>
      <pc:sldChg chg="addSp modSp mod setBg">
        <pc:chgData name="Chen Han /IT" userId="ab8f9b47-b396-4d50-9d12-489cf8564c62" providerId="ADAL" clId="{435FE896-D372-416E-B30E-A362A19AF149}" dt="2021-08-01T12:51:30.545" v="496" actId="26606"/>
        <pc:sldMkLst>
          <pc:docMk/>
          <pc:sldMk cId="616659189" sldId="287"/>
        </pc:sldMkLst>
        <pc:spChg chg="mod">
          <ac:chgData name="Chen Han /IT" userId="ab8f9b47-b396-4d50-9d12-489cf8564c62" providerId="ADAL" clId="{435FE896-D372-416E-B30E-A362A19AF149}" dt="2021-08-01T12:51:30.545" v="496" actId="26606"/>
          <ac:spMkLst>
            <pc:docMk/>
            <pc:sldMk cId="616659189" sldId="287"/>
            <ac:spMk id="2" creationId="{F18B8AE3-5620-954D-87A8-85DA8EC1F4CE}"/>
          </ac:spMkLst>
        </pc:spChg>
        <pc:spChg chg="add">
          <ac:chgData name="Chen Han /IT" userId="ab8f9b47-b396-4d50-9d12-489cf8564c62" providerId="ADAL" clId="{435FE896-D372-416E-B30E-A362A19AF149}" dt="2021-08-01T12:51:30.545" v="496" actId="26606"/>
          <ac:spMkLst>
            <pc:docMk/>
            <pc:sldMk cId="616659189" sldId="287"/>
            <ac:spMk id="7" creationId="{209699A8-9F52-4C34-9606-370C555BC9A1}"/>
          </ac:spMkLst>
        </pc:spChg>
        <pc:cxnChg chg="add">
          <ac:chgData name="Chen Han /IT" userId="ab8f9b47-b396-4d50-9d12-489cf8564c62" providerId="ADAL" clId="{435FE896-D372-416E-B30E-A362A19AF149}" dt="2021-08-01T12:51:30.545" v="496" actId="26606"/>
          <ac:cxnSpMkLst>
            <pc:docMk/>
            <pc:sldMk cId="616659189" sldId="287"/>
            <ac:cxnSpMk id="9" creationId="{90CF8BA8-E7AA-4F97-9E4C-CD11742FA003}"/>
          </ac:cxnSpMkLst>
        </pc:cxnChg>
      </pc:sldChg>
      <pc:sldChg chg="addSp delSp modSp mod">
        <pc:chgData name="Chen Han /IT" userId="ab8f9b47-b396-4d50-9d12-489cf8564c62" providerId="ADAL" clId="{435FE896-D372-416E-B30E-A362A19AF149}" dt="2021-08-01T12:51:38.894" v="505" actId="26606"/>
        <pc:sldMkLst>
          <pc:docMk/>
          <pc:sldMk cId="1036689978" sldId="288"/>
        </pc:sldMkLst>
        <pc:spChg chg="mod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17" creationId="{3DA0AED8-2086-8C40-A821-6AD51936DE90}"/>
          </ac:spMkLst>
        </pc:spChg>
        <pc:spChg chg="add del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20" creationId="{93C43E0F-EC0A-4928-BA40-42313C09961E}"/>
          </ac:spMkLst>
        </pc:spChg>
        <pc:spChg chg="add del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21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22" creationId="{9674F1F8-962D-4FF5-B378-D9D2FFDFD27E}"/>
          </ac:spMkLst>
        </pc:spChg>
        <pc:spChg chg="add del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23" creationId="{C701CDB4-05E2-481A-9165-2455B6FE22A8}"/>
          </ac:spMkLst>
        </pc:spChg>
        <pc:spChg chg="add del">
          <ac:chgData name="Chen Han /IT" userId="ab8f9b47-b396-4d50-9d12-489cf8564c62" providerId="ADAL" clId="{435FE896-D372-416E-B30E-A362A19AF149}" dt="2021-08-01T12:51:36.836" v="498" actId="26606"/>
          <ac:spMkLst>
            <pc:docMk/>
            <pc:sldMk cId="1036689978" sldId="288"/>
            <ac:spMk id="28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1:36.836" v="498" actId="26606"/>
          <ac:spMkLst>
            <pc:docMk/>
            <pc:sldMk cId="1036689978" sldId="288"/>
            <ac:spMk id="30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51:37.272" v="500" actId="26606"/>
          <ac:spMkLst>
            <pc:docMk/>
            <pc:sldMk cId="1036689978" sldId="288"/>
            <ac:spMk id="32" creationId="{567B1EEF-AB32-40F7-AD5F-41E0EA001EBE}"/>
          </ac:spMkLst>
        </pc:spChg>
        <pc:spChg chg="add del">
          <ac:chgData name="Chen Han /IT" userId="ab8f9b47-b396-4d50-9d12-489cf8564c62" providerId="ADAL" clId="{435FE896-D372-416E-B30E-A362A19AF149}" dt="2021-08-01T12:51:37.272" v="500" actId="26606"/>
          <ac:spMkLst>
            <pc:docMk/>
            <pc:sldMk cId="1036689978" sldId="288"/>
            <ac:spMk id="33" creationId="{8C1FC8BA-94E6-44F7-B346-6A2215E66D2E}"/>
          </ac:spMkLst>
        </pc:spChg>
        <pc:spChg chg="add del">
          <ac:chgData name="Chen Han /IT" userId="ab8f9b47-b396-4d50-9d12-489cf8564c62" providerId="ADAL" clId="{435FE896-D372-416E-B30E-A362A19AF149}" dt="2021-08-01T12:51:37.272" v="500" actId="26606"/>
          <ac:spMkLst>
            <pc:docMk/>
            <pc:sldMk cId="1036689978" sldId="288"/>
            <ac:spMk id="34" creationId="{A8329D92-4903-43FF-90F4-878F5D3F1D22}"/>
          </ac:spMkLst>
        </pc:spChg>
        <pc:spChg chg="add del">
          <ac:chgData name="Chen Han /IT" userId="ab8f9b47-b396-4d50-9d12-489cf8564c62" providerId="ADAL" clId="{435FE896-D372-416E-B30E-A362A19AF149}" dt="2021-08-01T12:51:38.285" v="502" actId="26606"/>
          <ac:spMkLst>
            <pc:docMk/>
            <pc:sldMk cId="1036689978" sldId="288"/>
            <ac:spMk id="36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1:38.285" v="502" actId="26606"/>
          <ac:spMkLst>
            <pc:docMk/>
            <pc:sldMk cId="1036689978" sldId="288"/>
            <ac:spMk id="37" creationId="{158E1C6E-D299-4F5D-B15B-155EBF7F62FD}"/>
          </ac:spMkLst>
        </pc:spChg>
        <pc:spChg chg="add del">
          <ac:chgData name="Chen Han /IT" userId="ab8f9b47-b396-4d50-9d12-489cf8564c62" providerId="ADAL" clId="{435FE896-D372-416E-B30E-A362A19AF149}" dt="2021-08-01T12:51:38.889" v="504" actId="26606"/>
          <ac:spMkLst>
            <pc:docMk/>
            <pc:sldMk cId="1036689978" sldId="288"/>
            <ac:spMk id="39" creationId="{A416E3E5-5186-46A4-AFBD-337387D3163D}"/>
          </ac:spMkLst>
        </pc:spChg>
        <pc:spChg chg="add del">
          <ac:chgData name="Chen Han /IT" userId="ab8f9b47-b396-4d50-9d12-489cf8564c62" providerId="ADAL" clId="{435FE896-D372-416E-B30E-A362A19AF149}" dt="2021-08-01T12:51:38.889" v="504" actId="26606"/>
          <ac:spMkLst>
            <pc:docMk/>
            <pc:sldMk cId="1036689978" sldId="288"/>
            <ac:spMk id="40" creationId="{7B8FAACC-353E-4F84-BA62-A5514185D9A9}"/>
          </ac:spMkLst>
        </pc:spChg>
        <pc:spChg chg="add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42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51:38.894" v="505" actId="26606"/>
          <ac:spMkLst>
            <pc:docMk/>
            <pc:sldMk cId="1036689978" sldId="288"/>
            <ac:spMk id="43" creationId="{158E1C6E-D299-4F5D-B15B-155EBF7F62FD}"/>
          </ac:spMkLst>
        </pc:spChg>
        <pc:picChg chg="mod">
          <ac:chgData name="Chen Han /IT" userId="ab8f9b47-b396-4d50-9d12-489cf8564c62" providerId="ADAL" clId="{435FE896-D372-416E-B30E-A362A19AF149}" dt="2021-08-01T12:51:38.894" v="505" actId="26606"/>
          <ac:picMkLst>
            <pc:docMk/>
            <pc:sldMk cId="1036689978" sldId="288"/>
            <ac:picMk id="4" creationId="{FA7F2357-2C99-2B4C-9A61-AD53FCF2D779}"/>
          </ac:picMkLst>
        </pc:picChg>
      </pc:sldChg>
      <pc:sldChg chg="addSp modSp mod setBg">
        <pc:chgData name="Chen Han /IT" userId="ab8f9b47-b396-4d50-9d12-489cf8564c62" providerId="ADAL" clId="{435FE896-D372-416E-B30E-A362A19AF149}" dt="2021-08-01T12:41:27.719" v="282" actId="26606"/>
        <pc:sldMkLst>
          <pc:docMk/>
          <pc:sldMk cId="249861468" sldId="289"/>
        </pc:sldMkLst>
        <pc:spChg chg="mod">
          <ac:chgData name="Chen Han /IT" userId="ab8f9b47-b396-4d50-9d12-489cf8564c62" providerId="ADAL" clId="{435FE896-D372-416E-B30E-A362A19AF149}" dt="2021-08-01T12:41:27.719" v="282" actId="26606"/>
          <ac:spMkLst>
            <pc:docMk/>
            <pc:sldMk cId="249861468" sldId="289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41:27.719" v="282" actId="26606"/>
          <ac:spMkLst>
            <pc:docMk/>
            <pc:sldMk cId="249861468" sldId="289"/>
            <ac:spMk id="11" creationId="{4F782C84-70BC-ED4F-BFBD-A8CC6304B95D}"/>
          </ac:spMkLst>
        </pc:spChg>
        <pc:spChg chg="add">
          <ac:chgData name="Chen Han /IT" userId="ab8f9b47-b396-4d50-9d12-489cf8564c62" providerId="ADAL" clId="{435FE896-D372-416E-B30E-A362A19AF149}" dt="2021-08-01T12:41:27.719" v="282" actId="26606"/>
          <ac:spMkLst>
            <pc:docMk/>
            <pc:sldMk cId="249861468" sldId="289"/>
            <ac:spMk id="16" creationId="{2654A105-F18C-4E12-B11B-51B12174BB53}"/>
          </ac:spMkLst>
        </pc:spChg>
      </pc:sldChg>
      <pc:sldChg chg="addSp delSp modSp mod setBg addAnim delAnim setClrOvrMap">
        <pc:chgData name="Chen Han /IT" userId="ab8f9b47-b396-4d50-9d12-489cf8564c62" providerId="ADAL" clId="{435FE896-D372-416E-B30E-A362A19AF149}" dt="2021-08-01T12:41:44.083" v="290" actId="26606"/>
        <pc:sldMkLst>
          <pc:docMk/>
          <pc:sldMk cId="52913178" sldId="290"/>
        </pc:sldMkLst>
        <pc:spChg chg="mod">
          <ac:chgData name="Chen Han /IT" userId="ab8f9b47-b396-4d50-9d12-489cf8564c62" providerId="ADAL" clId="{435FE896-D372-416E-B30E-A362A19AF149}" dt="2021-08-01T12:41:44.083" v="290" actId="26606"/>
          <ac:spMkLst>
            <pc:docMk/>
            <pc:sldMk cId="52913178" sldId="290"/>
            <ac:spMk id="7" creationId="{99B9E2AD-38B3-E640-84AB-A336A0366779}"/>
          </ac:spMkLst>
        </pc:spChg>
        <pc:spChg chg="add del">
          <ac:chgData name="Chen Han /IT" userId="ab8f9b47-b396-4d50-9d12-489cf8564c62" providerId="ADAL" clId="{435FE896-D372-416E-B30E-A362A19AF149}" dt="2021-08-01T12:41:36.248" v="284" actId="26606"/>
          <ac:spMkLst>
            <pc:docMk/>
            <pc:sldMk cId="52913178" sldId="290"/>
            <ac:spMk id="14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41:36.248" v="284" actId="26606"/>
          <ac:spMkLst>
            <pc:docMk/>
            <pc:sldMk cId="52913178" sldId="290"/>
            <ac:spMk id="16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2:41:36.248" v="284" actId="26606"/>
          <ac:spMkLst>
            <pc:docMk/>
            <pc:sldMk cId="52913178" sldId="290"/>
            <ac:spMk id="18" creationId="{E5ADB140-E61F-4DA4-A342-F5EF70772D7A}"/>
          </ac:spMkLst>
        </pc:spChg>
        <pc:spChg chg="add del">
          <ac:chgData name="Chen Han /IT" userId="ab8f9b47-b396-4d50-9d12-489cf8564c62" providerId="ADAL" clId="{435FE896-D372-416E-B30E-A362A19AF149}" dt="2021-08-01T12:41:40.460" v="286" actId="26606"/>
          <ac:spMkLst>
            <pc:docMk/>
            <pc:sldMk cId="52913178" sldId="290"/>
            <ac:spMk id="20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41:40.460" v="286" actId="26606"/>
          <ac:spMkLst>
            <pc:docMk/>
            <pc:sldMk cId="52913178" sldId="290"/>
            <ac:spMk id="21" creationId="{F611655D-86DD-44E5-9999-B2135809D20A}"/>
          </ac:spMkLst>
        </pc:spChg>
        <pc:spChg chg="add del">
          <ac:chgData name="Chen Han /IT" userId="ab8f9b47-b396-4d50-9d12-489cf8564c62" providerId="ADAL" clId="{435FE896-D372-416E-B30E-A362A19AF149}" dt="2021-08-01T12:41:40.460" v="286" actId="26606"/>
          <ac:spMkLst>
            <pc:docMk/>
            <pc:sldMk cId="52913178" sldId="290"/>
            <ac:spMk id="22" creationId="{11443580-A880-4C5F-9EB1-FC254EC650C1}"/>
          </ac:spMkLst>
        </pc:spChg>
        <pc:spChg chg="add del">
          <ac:chgData name="Chen Han /IT" userId="ab8f9b47-b396-4d50-9d12-489cf8564c62" providerId="ADAL" clId="{435FE896-D372-416E-B30E-A362A19AF149}" dt="2021-08-01T12:41:44.075" v="289" actId="26606"/>
          <ac:spMkLst>
            <pc:docMk/>
            <pc:sldMk cId="52913178" sldId="290"/>
            <ac:spMk id="24" creationId="{E446B7E6-8568-417F-959E-DB3D1E70F648}"/>
          </ac:spMkLst>
        </pc:spChg>
        <pc:spChg chg="add del">
          <ac:chgData name="Chen Han /IT" userId="ab8f9b47-b396-4d50-9d12-489cf8564c62" providerId="ADAL" clId="{435FE896-D372-416E-B30E-A362A19AF149}" dt="2021-08-01T12:41:44.075" v="289" actId="26606"/>
          <ac:spMkLst>
            <pc:docMk/>
            <pc:sldMk cId="52913178" sldId="290"/>
            <ac:spMk id="25" creationId="{C9F832F7-01DF-4B61-A3AE-C86DF820A815}"/>
          </ac:spMkLst>
        </pc:spChg>
        <pc:spChg chg="add del">
          <ac:chgData name="Chen Han /IT" userId="ab8f9b47-b396-4d50-9d12-489cf8564c62" providerId="ADAL" clId="{435FE896-D372-416E-B30E-A362A19AF149}" dt="2021-08-01T12:41:44.075" v="289" actId="26606"/>
          <ac:spMkLst>
            <pc:docMk/>
            <pc:sldMk cId="52913178" sldId="290"/>
            <ac:spMk id="26" creationId="{DF04CCCA-6F0F-4FF9-9FB3-61BC8C0DA18A}"/>
          </ac:spMkLst>
        </pc:spChg>
        <pc:spChg chg="add">
          <ac:chgData name="Chen Han /IT" userId="ab8f9b47-b396-4d50-9d12-489cf8564c62" providerId="ADAL" clId="{435FE896-D372-416E-B30E-A362A19AF149}" dt="2021-08-01T12:41:44.083" v="290" actId="26606"/>
          <ac:spMkLst>
            <pc:docMk/>
            <pc:sldMk cId="52913178" sldId="290"/>
            <ac:spMk id="28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1:44.083" v="290" actId="26606"/>
          <ac:spMkLst>
            <pc:docMk/>
            <pc:sldMk cId="52913178" sldId="290"/>
            <ac:spMk id="29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1:44.083" v="290" actId="26606"/>
          <ac:spMkLst>
            <pc:docMk/>
            <pc:sldMk cId="52913178" sldId="290"/>
            <ac:spMk id="30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1:44.083" v="290" actId="26606"/>
          <ac:picMkLst>
            <pc:docMk/>
            <pc:sldMk cId="52913178" sldId="290"/>
            <ac:picMk id="3" creationId="{52EDC38C-BB07-6E4D-869E-EBCE561527BA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1:47.060" v="291" actId="26606"/>
        <pc:sldMkLst>
          <pc:docMk/>
          <pc:sldMk cId="2637456985" sldId="292"/>
        </pc:sldMkLst>
        <pc:spChg chg="mod">
          <ac:chgData name="Chen Han /IT" userId="ab8f9b47-b396-4d50-9d12-489cf8564c62" providerId="ADAL" clId="{435FE896-D372-416E-B30E-A362A19AF149}" dt="2021-08-01T12:41:47.060" v="291" actId="26606"/>
          <ac:spMkLst>
            <pc:docMk/>
            <pc:sldMk cId="2637456985" sldId="292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1:47.060" v="291" actId="26606"/>
          <ac:spMkLst>
            <pc:docMk/>
            <pc:sldMk cId="2637456985" sldId="292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1:47.060" v="291" actId="26606"/>
          <ac:spMkLst>
            <pc:docMk/>
            <pc:sldMk cId="2637456985" sldId="292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1:47.060" v="291" actId="26606"/>
          <ac:spMkLst>
            <pc:docMk/>
            <pc:sldMk cId="2637456985" sldId="292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1:47.060" v="291" actId="26606"/>
          <ac:picMkLst>
            <pc:docMk/>
            <pc:sldMk cId="2637456985" sldId="292"/>
            <ac:picMk id="4" creationId="{DE0E1C7F-CBED-CD4C-B54B-8C9E8391A20C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1:48.974" v="292" actId="26606"/>
        <pc:sldMkLst>
          <pc:docMk/>
          <pc:sldMk cId="946298484" sldId="293"/>
        </pc:sldMkLst>
        <pc:spChg chg="mod">
          <ac:chgData name="Chen Han /IT" userId="ab8f9b47-b396-4d50-9d12-489cf8564c62" providerId="ADAL" clId="{435FE896-D372-416E-B30E-A362A19AF149}" dt="2021-08-01T12:41:48.974" v="292" actId="26606"/>
          <ac:spMkLst>
            <pc:docMk/>
            <pc:sldMk cId="946298484" sldId="293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1:48.974" v="292" actId="26606"/>
          <ac:spMkLst>
            <pc:docMk/>
            <pc:sldMk cId="946298484" sldId="293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1:48.974" v="292" actId="26606"/>
          <ac:spMkLst>
            <pc:docMk/>
            <pc:sldMk cId="946298484" sldId="293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1:48.974" v="292" actId="26606"/>
          <ac:spMkLst>
            <pc:docMk/>
            <pc:sldMk cId="946298484" sldId="293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1:48.974" v="292" actId="26606"/>
          <ac:picMkLst>
            <pc:docMk/>
            <pc:sldMk cId="946298484" sldId="293"/>
            <ac:picMk id="3" creationId="{A0649C93-48B0-CA40-AFFE-6077DF2C0D3E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2:08.307" v="295" actId="26606"/>
        <pc:sldMkLst>
          <pc:docMk/>
          <pc:sldMk cId="459743986" sldId="294"/>
        </pc:sldMkLst>
        <pc:spChg chg="mod">
          <ac:chgData name="Chen Han /IT" userId="ab8f9b47-b396-4d50-9d12-489cf8564c62" providerId="ADAL" clId="{435FE896-D372-416E-B30E-A362A19AF149}" dt="2021-08-01T12:42:08.307" v="295" actId="26606"/>
          <ac:spMkLst>
            <pc:docMk/>
            <pc:sldMk cId="459743986" sldId="294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42:08.307" v="295" actId="26606"/>
          <ac:spMkLst>
            <pc:docMk/>
            <pc:sldMk cId="459743986" sldId="294"/>
            <ac:spMk id="10" creationId="{689E4F85-21BF-134D-806B-25D7BEACD3BB}"/>
          </ac:spMkLst>
        </pc:spChg>
        <pc:spChg chg="add">
          <ac:chgData name="Chen Han /IT" userId="ab8f9b47-b396-4d50-9d12-489cf8564c62" providerId="ADAL" clId="{435FE896-D372-416E-B30E-A362A19AF149}" dt="2021-08-01T12:42:08.307" v="295" actId="26606"/>
          <ac:spMkLst>
            <pc:docMk/>
            <pc:sldMk cId="459743986" sldId="294"/>
            <ac:spMk id="15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2:08.307" v="295" actId="26606"/>
          <ac:spMkLst>
            <pc:docMk/>
            <pc:sldMk cId="459743986" sldId="294"/>
            <ac:spMk id="17" creationId="{158E1C6E-D299-4F5D-B15B-155EBF7F62FD}"/>
          </ac:spMkLst>
        </pc:spChg>
        <pc:picChg chg="mod ord">
          <ac:chgData name="Chen Han /IT" userId="ab8f9b47-b396-4d50-9d12-489cf8564c62" providerId="ADAL" clId="{435FE896-D372-416E-B30E-A362A19AF149}" dt="2021-08-01T12:42:08.307" v="295" actId="26606"/>
          <ac:picMkLst>
            <pc:docMk/>
            <pc:sldMk cId="459743986" sldId="294"/>
            <ac:picMk id="4" creationId="{3A74AA79-6214-3940-879D-839DACFC3F7D}"/>
          </ac:picMkLst>
        </pc:picChg>
      </pc:sldChg>
      <pc:sldChg chg="addSp delSp modSp mod setBg addAnim delAnim setClrOvrMap">
        <pc:chgData name="Chen Han /IT" userId="ab8f9b47-b396-4d50-9d12-489cf8564c62" providerId="ADAL" clId="{435FE896-D372-416E-B30E-A362A19AF149}" dt="2021-08-01T12:42:18.390" v="301" actId="26606"/>
        <pc:sldMkLst>
          <pc:docMk/>
          <pc:sldMk cId="2153798541" sldId="295"/>
        </pc:sldMkLst>
        <pc:spChg chg="mod">
          <ac:chgData name="Chen Han /IT" userId="ab8f9b47-b396-4d50-9d12-489cf8564c62" providerId="ADAL" clId="{435FE896-D372-416E-B30E-A362A19AF149}" dt="2021-08-01T12:42:18.390" v="301" actId="26606"/>
          <ac:spMkLst>
            <pc:docMk/>
            <pc:sldMk cId="2153798541" sldId="295"/>
            <ac:spMk id="7" creationId="{99B9E2AD-38B3-E640-84AB-A336A0366779}"/>
          </ac:spMkLst>
        </pc:spChg>
        <pc:spChg chg="mod ord">
          <ac:chgData name="Chen Han /IT" userId="ab8f9b47-b396-4d50-9d12-489cf8564c62" providerId="ADAL" clId="{435FE896-D372-416E-B30E-A362A19AF149}" dt="2021-08-01T12:42:18.390" v="301" actId="26606"/>
          <ac:spMkLst>
            <pc:docMk/>
            <pc:sldMk cId="2153798541" sldId="295"/>
            <ac:spMk id="10" creationId="{689E4F85-21BF-134D-806B-25D7BEACD3BB}"/>
          </ac:spMkLst>
        </pc:spChg>
        <pc:spChg chg="add del">
          <ac:chgData name="Chen Han /IT" userId="ab8f9b47-b396-4d50-9d12-489cf8564c62" providerId="ADAL" clId="{435FE896-D372-416E-B30E-A362A19AF149}" dt="2021-08-01T12:42:16.609" v="297" actId="26606"/>
          <ac:spMkLst>
            <pc:docMk/>
            <pc:sldMk cId="2153798541" sldId="295"/>
            <ac:spMk id="15" creationId="{A416E3E5-5186-46A4-AFBD-337387D3163D}"/>
          </ac:spMkLst>
        </pc:spChg>
        <pc:spChg chg="add del">
          <ac:chgData name="Chen Han /IT" userId="ab8f9b47-b396-4d50-9d12-489cf8564c62" providerId="ADAL" clId="{435FE896-D372-416E-B30E-A362A19AF149}" dt="2021-08-01T12:42:16.609" v="297" actId="26606"/>
          <ac:spMkLst>
            <pc:docMk/>
            <pc:sldMk cId="2153798541" sldId="295"/>
            <ac:spMk id="17" creationId="{7B8FAACC-353E-4F84-BA62-A5514185D9A9}"/>
          </ac:spMkLst>
        </pc:spChg>
        <pc:spChg chg="add del">
          <ac:chgData name="Chen Han /IT" userId="ab8f9b47-b396-4d50-9d12-489cf8564c62" providerId="ADAL" clId="{435FE896-D372-416E-B30E-A362A19AF149}" dt="2021-08-01T12:42:18.383" v="300" actId="26606"/>
          <ac:spMkLst>
            <pc:docMk/>
            <pc:sldMk cId="2153798541" sldId="295"/>
            <ac:spMk id="19" creationId="{03B27569-6089-4DC0-93E0-F3F6E1E93CC1}"/>
          </ac:spMkLst>
        </pc:spChg>
        <pc:spChg chg="add del">
          <ac:chgData name="Chen Han /IT" userId="ab8f9b47-b396-4d50-9d12-489cf8564c62" providerId="ADAL" clId="{435FE896-D372-416E-B30E-A362A19AF149}" dt="2021-08-01T12:42:18.383" v="300" actId="26606"/>
          <ac:spMkLst>
            <pc:docMk/>
            <pc:sldMk cId="2153798541" sldId="295"/>
            <ac:spMk id="20" creationId="{3F7D26C8-96ED-46E3-BD94-C1608C54C36B}"/>
          </ac:spMkLst>
        </pc:spChg>
        <pc:spChg chg="add del">
          <ac:chgData name="Chen Han /IT" userId="ab8f9b47-b396-4d50-9d12-489cf8564c62" providerId="ADAL" clId="{435FE896-D372-416E-B30E-A362A19AF149}" dt="2021-08-01T12:42:18.383" v="300" actId="26606"/>
          <ac:spMkLst>
            <pc:docMk/>
            <pc:sldMk cId="2153798541" sldId="295"/>
            <ac:spMk id="21" creationId="{13EEA0A9-F720-41ED-8EBA-2A10A664FDE1}"/>
          </ac:spMkLst>
        </pc:spChg>
        <pc:spChg chg="add">
          <ac:chgData name="Chen Han /IT" userId="ab8f9b47-b396-4d50-9d12-489cf8564c62" providerId="ADAL" clId="{435FE896-D372-416E-B30E-A362A19AF149}" dt="2021-08-01T12:42:18.390" v="301" actId="26606"/>
          <ac:spMkLst>
            <pc:docMk/>
            <pc:sldMk cId="2153798541" sldId="295"/>
            <ac:spMk id="23" creationId="{E2264E67-6F59-4D8D-8E5F-8245B0FEAE76}"/>
          </ac:spMkLst>
        </pc:spChg>
        <pc:spChg chg="add">
          <ac:chgData name="Chen Han /IT" userId="ab8f9b47-b396-4d50-9d12-489cf8564c62" providerId="ADAL" clId="{435FE896-D372-416E-B30E-A362A19AF149}" dt="2021-08-01T12:42:18.390" v="301" actId="26606"/>
          <ac:spMkLst>
            <pc:docMk/>
            <pc:sldMk cId="2153798541" sldId="295"/>
            <ac:spMk id="24" creationId="{158E1C6E-D299-4F5D-B15B-155EBF7F62FD}"/>
          </ac:spMkLst>
        </pc:spChg>
        <pc:picChg chg="mod ord">
          <ac:chgData name="Chen Han /IT" userId="ab8f9b47-b396-4d50-9d12-489cf8564c62" providerId="ADAL" clId="{435FE896-D372-416E-B30E-A362A19AF149}" dt="2021-08-01T12:42:18.390" v="301" actId="26606"/>
          <ac:picMkLst>
            <pc:docMk/>
            <pc:sldMk cId="2153798541" sldId="295"/>
            <ac:picMk id="3" creationId="{B4643D96-8A7E-C24F-AFF7-2A803A8B9E15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55.292" v="280" actId="26606"/>
        <pc:sldMkLst>
          <pc:docMk/>
          <pc:sldMk cId="3066976165" sldId="296"/>
        </pc:sldMkLst>
        <pc:spChg chg="mod">
          <ac:chgData name="Chen Han /IT" userId="ab8f9b47-b396-4d50-9d12-489cf8564c62" providerId="ADAL" clId="{435FE896-D372-416E-B30E-A362A19AF149}" dt="2021-08-01T12:40:55.292" v="280" actId="26606"/>
          <ac:spMkLst>
            <pc:docMk/>
            <pc:sldMk cId="3066976165" sldId="296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55.292" v="280" actId="26606"/>
          <ac:spMkLst>
            <pc:docMk/>
            <pc:sldMk cId="3066976165" sldId="296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55.292" v="280" actId="26606"/>
          <ac:spMkLst>
            <pc:docMk/>
            <pc:sldMk cId="3066976165" sldId="296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55.292" v="280" actId="26606"/>
          <ac:spMkLst>
            <pc:docMk/>
            <pc:sldMk cId="3066976165" sldId="296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55.292" v="280" actId="26606"/>
          <ac:picMkLst>
            <pc:docMk/>
            <pc:sldMk cId="3066976165" sldId="296"/>
            <ac:picMk id="4" creationId="{61A423AD-1DA8-7D4C-A705-9213C895A1B6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52.354" v="279" actId="26606"/>
        <pc:sldMkLst>
          <pc:docMk/>
          <pc:sldMk cId="1061234103" sldId="297"/>
        </pc:sldMkLst>
        <pc:spChg chg="mod">
          <ac:chgData name="Chen Han /IT" userId="ab8f9b47-b396-4d50-9d12-489cf8564c62" providerId="ADAL" clId="{435FE896-D372-416E-B30E-A362A19AF149}" dt="2021-08-01T12:40:52.354" v="279" actId="26606"/>
          <ac:spMkLst>
            <pc:docMk/>
            <pc:sldMk cId="1061234103" sldId="297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52.354" v="279" actId="26606"/>
          <ac:spMkLst>
            <pc:docMk/>
            <pc:sldMk cId="1061234103" sldId="297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52.354" v="279" actId="26606"/>
          <ac:spMkLst>
            <pc:docMk/>
            <pc:sldMk cId="1061234103" sldId="297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52.354" v="279" actId="26606"/>
          <ac:spMkLst>
            <pc:docMk/>
            <pc:sldMk cId="1061234103" sldId="297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52.354" v="279" actId="26606"/>
          <ac:picMkLst>
            <pc:docMk/>
            <pc:sldMk cId="1061234103" sldId="297"/>
            <ac:picMk id="3" creationId="{45A265EC-580D-DE4E-9569-DF27F5FFFD41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50.697" v="278" actId="26606"/>
        <pc:sldMkLst>
          <pc:docMk/>
          <pc:sldMk cId="522334792" sldId="298"/>
        </pc:sldMkLst>
        <pc:spChg chg="mod">
          <ac:chgData name="Chen Han /IT" userId="ab8f9b47-b396-4d50-9d12-489cf8564c62" providerId="ADAL" clId="{435FE896-D372-416E-B30E-A362A19AF149}" dt="2021-08-01T12:40:50.697" v="278" actId="26606"/>
          <ac:spMkLst>
            <pc:docMk/>
            <pc:sldMk cId="522334792" sldId="298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50.697" v="278" actId="26606"/>
          <ac:spMkLst>
            <pc:docMk/>
            <pc:sldMk cId="522334792" sldId="298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50.697" v="278" actId="26606"/>
          <ac:spMkLst>
            <pc:docMk/>
            <pc:sldMk cId="522334792" sldId="298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50.697" v="278" actId="26606"/>
          <ac:spMkLst>
            <pc:docMk/>
            <pc:sldMk cId="522334792" sldId="298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50.697" v="278" actId="26606"/>
          <ac:picMkLst>
            <pc:docMk/>
            <pc:sldMk cId="522334792" sldId="298"/>
            <ac:picMk id="4" creationId="{ED6BA4AC-1B25-D243-9D42-C60675794662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48.417" v="277" actId="26606"/>
        <pc:sldMkLst>
          <pc:docMk/>
          <pc:sldMk cId="3348599146" sldId="299"/>
        </pc:sldMkLst>
        <pc:spChg chg="mod">
          <ac:chgData name="Chen Han /IT" userId="ab8f9b47-b396-4d50-9d12-489cf8564c62" providerId="ADAL" clId="{435FE896-D372-416E-B30E-A362A19AF149}" dt="2021-08-01T12:40:48.417" v="277" actId="26606"/>
          <ac:spMkLst>
            <pc:docMk/>
            <pc:sldMk cId="3348599146" sldId="299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48.417" v="277" actId="26606"/>
          <ac:spMkLst>
            <pc:docMk/>
            <pc:sldMk cId="3348599146" sldId="299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48.417" v="277" actId="26606"/>
          <ac:spMkLst>
            <pc:docMk/>
            <pc:sldMk cId="3348599146" sldId="299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48.417" v="277" actId="26606"/>
          <ac:spMkLst>
            <pc:docMk/>
            <pc:sldMk cId="3348599146" sldId="299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48.417" v="277" actId="26606"/>
          <ac:picMkLst>
            <pc:docMk/>
            <pc:sldMk cId="3348599146" sldId="299"/>
            <ac:picMk id="3" creationId="{D34E8E29-A5C7-5543-8BB6-813BF0E93990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45.649" v="276" actId="26606"/>
        <pc:sldMkLst>
          <pc:docMk/>
          <pc:sldMk cId="3562304760" sldId="300"/>
        </pc:sldMkLst>
        <pc:spChg chg="mod">
          <ac:chgData name="Chen Han /IT" userId="ab8f9b47-b396-4d50-9d12-489cf8564c62" providerId="ADAL" clId="{435FE896-D372-416E-B30E-A362A19AF149}" dt="2021-08-01T12:40:45.649" v="276" actId="26606"/>
          <ac:spMkLst>
            <pc:docMk/>
            <pc:sldMk cId="3562304760" sldId="300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45.649" v="276" actId="26606"/>
          <ac:spMkLst>
            <pc:docMk/>
            <pc:sldMk cId="3562304760" sldId="300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45.649" v="276" actId="26606"/>
          <ac:spMkLst>
            <pc:docMk/>
            <pc:sldMk cId="3562304760" sldId="300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45.649" v="276" actId="26606"/>
          <ac:spMkLst>
            <pc:docMk/>
            <pc:sldMk cId="3562304760" sldId="300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45.649" v="276" actId="26606"/>
          <ac:picMkLst>
            <pc:docMk/>
            <pc:sldMk cId="3562304760" sldId="300"/>
            <ac:picMk id="4" creationId="{A795C473-02F0-4045-875D-E176AC5FC2AB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43.768" v="275" actId="26606"/>
        <pc:sldMkLst>
          <pc:docMk/>
          <pc:sldMk cId="2425852705" sldId="301"/>
        </pc:sldMkLst>
        <pc:spChg chg="mod">
          <ac:chgData name="Chen Han /IT" userId="ab8f9b47-b396-4d50-9d12-489cf8564c62" providerId="ADAL" clId="{435FE896-D372-416E-B30E-A362A19AF149}" dt="2021-08-01T12:40:43.768" v="275" actId="26606"/>
          <ac:spMkLst>
            <pc:docMk/>
            <pc:sldMk cId="2425852705" sldId="301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43.768" v="275" actId="26606"/>
          <ac:spMkLst>
            <pc:docMk/>
            <pc:sldMk cId="2425852705" sldId="301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43.768" v="275" actId="26606"/>
          <ac:spMkLst>
            <pc:docMk/>
            <pc:sldMk cId="2425852705" sldId="301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43.768" v="275" actId="26606"/>
          <ac:spMkLst>
            <pc:docMk/>
            <pc:sldMk cId="2425852705" sldId="301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43.768" v="275" actId="26606"/>
          <ac:picMkLst>
            <pc:docMk/>
            <pc:sldMk cId="2425852705" sldId="301"/>
            <ac:picMk id="3" creationId="{3A218E9E-AC6B-7D44-AEF8-E161E50F0BBE}"/>
          </ac:picMkLst>
        </pc:picChg>
      </pc:sldChg>
      <pc:sldChg chg="addSp delSp modSp mod setBg setClrOvrMap">
        <pc:chgData name="Chen Han /IT" userId="ab8f9b47-b396-4d50-9d12-489cf8564c62" providerId="ADAL" clId="{435FE896-D372-416E-B30E-A362A19AF149}" dt="2021-08-01T13:00:30.509" v="650" actId="1076"/>
        <pc:sldMkLst>
          <pc:docMk/>
          <pc:sldMk cId="2799166940" sldId="302"/>
        </pc:sldMkLst>
        <pc:spChg chg="mod">
          <ac:chgData name="Chen Han /IT" userId="ab8f9b47-b396-4d50-9d12-489cf8564c62" providerId="ADAL" clId="{435FE896-D372-416E-B30E-A362A19AF149}" dt="2021-08-01T12:40:42.106" v="274" actId="26606"/>
          <ac:spMkLst>
            <pc:docMk/>
            <pc:sldMk cId="2799166940" sldId="302"/>
            <ac:spMk id="7" creationId="{99B9E2AD-38B3-E640-84AB-A336A0366779}"/>
          </ac:spMkLst>
        </pc:spChg>
        <pc:spChg chg="add del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14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16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18" creationId="{E5ADB140-E61F-4DA4-A342-F5EF70772D7A}"/>
          </ac:spMkLst>
        </pc:spChg>
        <pc:spChg chg="add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23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25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3:00:16.558" v="647" actId="26606"/>
          <ac:spMkLst>
            <pc:docMk/>
            <pc:sldMk cId="2799166940" sldId="302"/>
            <ac:spMk id="27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3:00:30.509" v="650" actId="1076"/>
          <ac:picMkLst>
            <pc:docMk/>
            <pc:sldMk cId="2799166940" sldId="302"/>
            <ac:picMk id="3" creationId="{931FF244-DB6C-114B-B3DE-7F196B05C0DD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39.277" v="273" actId="26606"/>
        <pc:sldMkLst>
          <pc:docMk/>
          <pc:sldMk cId="1658861098" sldId="303"/>
        </pc:sldMkLst>
        <pc:spChg chg="mod">
          <ac:chgData name="Chen Han /IT" userId="ab8f9b47-b396-4d50-9d12-489cf8564c62" providerId="ADAL" clId="{435FE896-D372-416E-B30E-A362A19AF149}" dt="2021-08-01T12:40:39.277" v="273" actId="26606"/>
          <ac:spMkLst>
            <pc:docMk/>
            <pc:sldMk cId="1658861098" sldId="303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39.277" v="273" actId="26606"/>
          <ac:spMkLst>
            <pc:docMk/>
            <pc:sldMk cId="1658861098" sldId="303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39.277" v="273" actId="26606"/>
          <ac:spMkLst>
            <pc:docMk/>
            <pc:sldMk cId="1658861098" sldId="303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39.277" v="273" actId="26606"/>
          <ac:spMkLst>
            <pc:docMk/>
            <pc:sldMk cId="1658861098" sldId="303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39.277" v="273" actId="26606"/>
          <ac:picMkLst>
            <pc:docMk/>
            <pc:sldMk cId="1658861098" sldId="303"/>
            <ac:picMk id="3" creationId="{0B3E545D-C0BF-2341-8E81-63E593EE90A8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36.896" v="272" actId="26606"/>
        <pc:sldMkLst>
          <pc:docMk/>
          <pc:sldMk cId="2297992937" sldId="304"/>
        </pc:sldMkLst>
        <pc:spChg chg="mod">
          <ac:chgData name="Chen Han /IT" userId="ab8f9b47-b396-4d50-9d12-489cf8564c62" providerId="ADAL" clId="{435FE896-D372-416E-B30E-A362A19AF149}" dt="2021-08-01T12:40:36.896" v="272" actId="26606"/>
          <ac:spMkLst>
            <pc:docMk/>
            <pc:sldMk cId="2297992937" sldId="304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36.896" v="272" actId="26606"/>
          <ac:spMkLst>
            <pc:docMk/>
            <pc:sldMk cId="2297992937" sldId="304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36.896" v="272" actId="26606"/>
          <ac:spMkLst>
            <pc:docMk/>
            <pc:sldMk cId="2297992937" sldId="304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36.896" v="272" actId="26606"/>
          <ac:spMkLst>
            <pc:docMk/>
            <pc:sldMk cId="2297992937" sldId="304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36.896" v="272" actId="26606"/>
          <ac:picMkLst>
            <pc:docMk/>
            <pc:sldMk cId="2297992937" sldId="304"/>
            <ac:picMk id="4" creationId="{1E11452C-C3C5-C74B-A0B7-7849871571E9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33.097" v="271" actId="26606"/>
        <pc:sldMkLst>
          <pc:docMk/>
          <pc:sldMk cId="4163471608" sldId="305"/>
        </pc:sldMkLst>
        <pc:spChg chg="mod">
          <ac:chgData name="Chen Han /IT" userId="ab8f9b47-b396-4d50-9d12-489cf8564c62" providerId="ADAL" clId="{435FE896-D372-416E-B30E-A362A19AF149}" dt="2021-08-01T12:40:33.097" v="271" actId="26606"/>
          <ac:spMkLst>
            <pc:docMk/>
            <pc:sldMk cId="4163471608" sldId="305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33.097" v="271" actId="26606"/>
          <ac:spMkLst>
            <pc:docMk/>
            <pc:sldMk cId="4163471608" sldId="305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33.097" v="271" actId="26606"/>
          <ac:spMkLst>
            <pc:docMk/>
            <pc:sldMk cId="4163471608" sldId="305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33.097" v="271" actId="26606"/>
          <ac:spMkLst>
            <pc:docMk/>
            <pc:sldMk cId="4163471608" sldId="305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33.097" v="271" actId="26606"/>
          <ac:picMkLst>
            <pc:docMk/>
            <pc:sldMk cId="4163471608" sldId="305"/>
            <ac:picMk id="4" creationId="{9A5C850A-650A-A141-8D0F-48664CC21771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31.130" v="270" actId="26606"/>
        <pc:sldMkLst>
          <pc:docMk/>
          <pc:sldMk cId="3811337599" sldId="306"/>
        </pc:sldMkLst>
        <pc:spChg chg="mod">
          <ac:chgData name="Chen Han /IT" userId="ab8f9b47-b396-4d50-9d12-489cf8564c62" providerId="ADAL" clId="{435FE896-D372-416E-B30E-A362A19AF149}" dt="2021-08-01T12:40:31.130" v="270" actId="26606"/>
          <ac:spMkLst>
            <pc:docMk/>
            <pc:sldMk cId="3811337599" sldId="306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31.130" v="270" actId="26606"/>
          <ac:spMkLst>
            <pc:docMk/>
            <pc:sldMk cId="3811337599" sldId="306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31.130" v="270" actId="26606"/>
          <ac:spMkLst>
            <pc:docMk/>
            <pc:sldMk cId="3811337599" sldId="306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31.130" v="270" actId="26606"/>
          <ac:spMkLst>
            <pc:docMk/>
            <pc:sldMk cId="3811337599" sldId="306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31.130" v="270" actId="26606"/>
          <ac:picMkLst>
            <pc:docMk/>
            <pc:sldMk cId="3811337599" sldId="306"/>
            <ac:picMk id="3" creationId="{AD98A4B3-6AD3-814E-AEE0-B267A9C825B5}"/>
          </ac:picMkLst>
        </pc:picChg>
      </pc:sldChg>
      <pc:sldChg chg="addSp modSp mod setBg setClrOvrMap">
        <pc:chgData name="Chen Han /IT" userId="ab8f9b47-b396-4d50-9d12-489cf8564c62" providerId="ADAL" clId="{435FE896-D372-416E-B30E-A362A19AF149}" dt="2021-08-01T12:40:27.584" v="269" actId="26606"/>
        <pc:sldMkLst>
          <pc:docMk/>
          <pc:sldMk cId="1019041585" sldId="307"/>
        </pc:sldMkLst>
        <pc:spChg chg="mod">
          <ac:chgData name="Chen Han /IT" userId="ab8f9b47-b396-4d50-9d12-489cf8564c62" providerId="ADAL" clId="{435FE896-D372-416E-B30E-A362A19AF149}" dt="2021-08-01T12:40:27.584" v="269" actId="26606"/>
          <ac:spMkLst>
            <pc:docMk/>
            <pc:sldMk cId="1019041585" sldId="307"/>
            <ac:spMk id="7" creationId="{99B9E2AD-38B3-E640-84AB-A336A0366779}"/>
          </ac:spMkLst>
        </pc:spChg>
        <pc:spChg chg="add">
          <ac:chgData name="Chen Han /IT" userId="ab8f9b47-b396-4d50-9d12-489cf8564c62" providerId="ADAL" clId="{435FE896-D372-416E-B30E-A362A19AF149}" dt="2021-08-01T12:40:27.584" v="269" actId="26606"/>
          <ac:spMkLst>
            <pc:docMk/>
            <pc:sldMk cId="1019041585" sldId="307"/>
            <ac:spMk id="14" creationId="{133F8CB7-795C-4272-9073-64D8CF97F220}"/>
          </ac:spMkLst>
        </pc:spChg>
        <pc:spChg chg="add">
          <ac:chgData name="Chen Han /IT" userId="ab8f9b47-b396-4d50-9d12-489cf8564c62" providerId="ADAL" clId="{435FE896-D372-416E-B30E-A362A19AF149}" dt="2021-08-01T12:40:27.584" v="269" actId="26606"/>
          <ac:spMkLst>
            <pc:docMk/>
            <pc:sldMk cId="1019041585" sldId="307"/>
            <ac:spMk id="16" creationId="{180DE8A2-73B1-4AFE-8FB9-BE4B66F39812}"/>
          </ac:spMkLst>
        </pc:spChg>
        <pc:spChg chg="add">
          <ac:chgData name="Chen Han /IT" userId="ab8f9b47-b396-4d50-9d12-489cf8564c62" providerId="ADAL" clId="{435FE896-D372-416E-B30E-A362A19AF149}" dt="2021-08-01T12:40:27.584" v="269" actId="26606"/>
          <ac:spMkLst>
            <pc:docMk/>
            <pc:sldMk cId="1019041585" sldId="307"/>
            <ac:spMk id="18" creationId="{E5ADB140-E61F-4DA4-A342-F5EF70772D7A}"/>
          </ac:spMkLst>
        </pc:spChg>
        <pc:picChg chg="mod ord">
          <ac:chgData name="Chen Han /IT" userId="ab8f9b47-b396-4d50-9d12-489cf8564c62" providerId="ADAL" clId="{435FE896-D372-416E-B30E-A362A19AF149}" dt="2021-08-01T12:40:27.584" v="269" actId="26606"/>
          <ac:picMkLst>
            <pc:docMk/>
            <pc:sldMk cId="1019041585" sldId="307"/>
            <ac:picMk id="3" creationId="{FD1E099E-3C68-0746-8BF5-F540CB50211D}"/>
          </ac:picMkLst>
        </pc:picChg>
      </pc:sldChg>
      <pc:sldChg chg="addSp modSp mod setBg">
        <pc:chgData name="Chen Han /IT" userId="ab8f9b47-b396-4d50-9d12-489cf8564c62" providerId="ADAL" clId="{435FE896-D372-416E-B30E-A362A19AF149}" dt="2021-08-01T12:40:20.727" v="268" actId="26606"/>
        <pc:sldMkLst>
          <pc:docMk/>
          <pc:sldMk cId="1942522854" sldId="308"/>
        </pc:sldMkLst>
        <pc:spChg chg="mod">
          <ac:chgData name="Chen Han /IT" userId="ab8f9b47-b396-4d50-9d12-489cf8564c62" providerId="ADAL" clId="{435FE896-D372-416E-B30E-A362A19AF149}" dt="2021-08-01T12:40:20.727" v="268" actId="26606"/>
          <ac:spMkLst>
            <pc:docMk/>
            <pc:sldMk cId="1942522854" sldId="308"/>
            <ac:spMk id="2" creationId="{F18B8AE3-5620-954D-87A8-85DA8EC1F4CE}"/>
          </ac:spMkLst>
        </pc:spChg>
        <pc:spChg chg="add">
          <ac:chgData name="Chen Han /IT" userId="ab8f9b47-b396-4d50-9d12-489cf8564c62" providerId="ADAL" clId="{435FE896-D372-416E-B30E-A362A19AF149}" dt="2021-08-01T12:40:20.727" v="268" actId="26606"/>
          <ac:spMkLst>
            <pc:docMk/>
            <pc:sldMk cId="1942522854" sldId="308"/>
            <ac:spMk id="7" creationId="{209699A8-9F52-4C34-9606-370C555BC9A1}"/>
          </ac:spMkLst>
        </pc:spChg>
        <pc:cxnChg chg="add">
          <ac:chgData name="Chen Han /IT" userId="ab8f9b47-b396-4d50-9d12-489cf8564c62" providerId="ADAL" clId="{435FE896-D372-416E-B30E-A362A19AF149}" dt="2021-08-01T12:40:20.727" v="268" actId="26606"/>
          <ac:cxnSpMkLst>
            <pc:docMk/>
            <pc:sldMk cId="1942522854" sldId="308"/>
            <ac:cxnSpMk id="9" creationId="{90CF8BA8-E7AA-4F97-9E4C-CD11742FA003}"/>
          </ac:cxnSpMkLst>
        </pc:cxnChg>
      </pc:sldChg>
      <pc:sldChg chg="addSp delSp add del mod setBg delDesignElem">
        <pc:chgData name="Chen Han /IT" userId="ab8f9b47-b396-4d50-9d12-489cf8564c62" providerId="ADAL" clId="{435FE896-D372-416E-B30E-A362A19AF149}" dt="2021-08-01T12:37:26.256" v="7" actId="47"/>
        <pc:sldMkLst>
          <pc:docMk/>
          <pc:sldMk cId="903482915" sldId="310"/>
        </pc:sldMkLst>
        <pc:spChg chg="del">
          <ac:chgData name="Chen Han /IT" userId="ab8f9b47-b396-4d50-9d12-489cf8564c62" providerId="ADAL" clId="{435FE896-D372-416E-B30E-A362A19AF149}" dt="2021-08-01T12:37:07.797" v="1"/>
          <ac:spMkLst>
            <pc:docMk/>
            <pc:sldMk cId="903482915" sldId="310"/>
            <ac:spMk id="14" creationId="{133F8CB7-795C-4272-9073-64D8CF97F220}"/>
          </ac:spMkLst>
        </pc:spChg>
        <pc:spChg chg="del">
          <ac:chgData name="Chen Han /IT" userId="ab8f9b47-b396-4d50-9d12-489cf8564c62" providerId="ADAL" clId="{435FE896-D372-416E-B30E-A362A19AF149}" dt="2021-08-01T12:37:07.797" v="1"/>
          <ac:spMkLst>
            <pc:docMk/>
            <pc:sldMk cId="903482915" sldId="310"/>
            <ac:spMk id="16" creationId="{180DE8A2-73B1-4AFE-8FB9-BE4B66F39812}"/>
          </ac:spMkLst>
        </pc:spChg>
        <pc:spChg chg="del">
          <ac:chgData name="Chen Han /IT" userId="ab8f9b47-b396-4d50-9d12-489cf8564c62" providerId="ADAL" clId="{435FE896-D372-416E-B30E-A362A19AF149}" dt="2021-08-01T12:37:07.797" v="1"/>
          <ac:spMkLst>
            <pc:docMk/>
            <pc:sldMk cId="903482915" sldId="310"/>
            <ac:spMk id="18" creationId="{E5ADB140-E61F-4DA4-A342-F5EF70772D7A}"/>
          </ac:spMkLst>
        </pc:spChg>
        <pc:picChg chg="add del">
          <ac:chgData name="Chen Han /IT" userId="ab8f9b47-b396-4d50-9d12-489cf8564c62" providerId="ADAL" clId="{435FE896-D372-416E-B30E-A362A19AF149}" dt="2021-08-01T12:37:24.702" v="6" actId="478"/>
          <ac:picMkLst>
            <pc:docMk/>
            <pc:sldMk cId="903482915" sldId="310"/>
            <ac:picMk id="4" creationId="{D61930D6-F23A-D64A-8ED1-986DFE44C01C}"/>
          </ac:picMkLst>
        </pc:picChg>
      </pc:sldChg>
      <pc:sldChg chg="addSp delSp modSp add mod setBg setClrOvrMap delDesignElem">
        <pc:chgData name="Chen Han /IT" userId="ab8f9b47-b396-4d50-9d12-489cf8564c62" providerId="ADAL" clId="{435FE896-D372-416E-B30E-A362A19AF149}" dt="2021-08-01T12:56:39.077" v="628" actId="20577"/>
        <pc:sldMkLst>
          <pc:docMk/>
          <pc:sldMk cId="3572503767" sldId="310"/>
        </pc:sldMkLst>
        <pc:spChg chg="mod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7" creationId="{99B9E2AD-38B3-E640-84AB-A336A0366779}"/>
          </ac:spMkLst>
        </pc:spChg>
        <pc:spChg chg="add del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11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12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13" creationId="{E5ADB140-E61F-4DA4-A342-F5EF70772D7A}"/>
          </ac:spMkLst>
        </pc:spChg>
        <pc:spChg chg="del">
          <ac:chgData name="Chen Han /IT" userId="ab8f9b47-b396-4d50-9d12-489cf8564c62" providerId="ADAL" clId="{435FE896-D372-416E-B30E-A362A19AF149}" dt="2021-08-01T12:37:33.375" v="9"/>
          <ac:spMkLst>
            <pc:docMk/>
            <pc:sldMk cId="3572503767" sldId="310"/>
            <ac:spMk id="14" creationId="{133F8CB7-795C-4272-9073-64D8CF97F220}"/>
          </ac:spMkLst>
        </pc:spChg>
        <pc:spChg chg="add del mod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15" creationId="{62B56035-DD14-4BC3-8E6F-1D740274ABE1}"/>
          </ac:spMkLst>
        </pc:spChg>
        <pc:spChg chg="del">
          <ac:chgData name="Chen Han /IT" userId="ab8f9b47-b396-4d50-9d12-489cf8564c62" providerId="ADAL" clId="{435FE896-D372-416E-B30E-A362A19AF149}" dt="2021-08-01T12:37:33.375" v="9"/>
          <ac:spMkLst>
            <pc:docMk/>
            <pc:sldMk cId="3572503767" sldId="310"/>
            <ac:spMk id="16" creationId="{180DE8A2-73B1-4AFE-8FB9-BE4B66F39812}"/>
          </ac:spMkLst>
        </pc:spChg>
        <pc:spChg chg="del">
          <ac:chgData name="Chen Han /IT" userId="ab8f9b47-b396-4d50-9d12-489cf8564c62" providerId="ADAL" clId="{435FE896-D372-416E-B30E-A362A19AF149}" dt="2021-08-01T12:37:33.375" v="9"/>
          <ac:spMkLst>
            <pc:docMk/>
            <pc:sldMk cId="3572503767" sldId="310"/>
            <ac:spMk id="18" creationId="{E5ADB140-E61F-4DA4-A342-F5EF70772D7A}"/>
          </ac:spMkLst>
        </pc:spChg>
        <pc:spChg chg="add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21" creationId="{056824CE-083D-4ED5-94A5-655345BBE75E}"/>
          </ac:spMkLst>
        </pc:spChg>
        <pc:spChg chg="add">
          <ac:chgData name="Chen Han /IT" userId="ab8f9b47-b396-4d50-9d12-489cf8564c62" providerId="ADAL" clId="{435FE896-D372-416E-B30E-A362A19AF149}" dt="2021-08-01T12:39:51.256" v="251" actId="26606"/>
          <ac:spMkLst>
            <pc:docMk/>
            <pc:sldMk cId="3572503767" sldId="310"/>
            <ac:spMk id="23" creationId="{0785D83B-2124-40CD-9E29-811BC2B7CE64}"/>
          </ac:spMkLst>
        </pc:spChg>
        <pc:graphicFrameChg chg="add mod">
          <ac:chgData name="Chen Han /IT" userId="ab8f9b47-b396-4d50-9d12-489cf8564c62" providerId="ADAL" clId="{435FE896-D372-416E-B30E-A362A19AF149}" dt="2021-08-01T12:56:39.077" v="628" actId="20577"/>
          <ac:graphicFrameMkLst>
            <pc:docMk/>
            <pc:sldMk cId="3572503767" sldId="310"/>
            <ac:graphicFrameMk id="17" creationId="{41C22BC4-A8C3-4514-868C-FC6E0421D25F}"/>
          </ac:graphicFrameMkLst>
        </pc:graphicFrameChg>
        <pc:picChg chg="del">
          <ac:chgData name="Chen Han /IT" userId="ab8f9b47-b396-4d50-9d12-489cf8564c62" providerId="ADAL" clId="{435FE896-D372-416E-B30E-A362A19AF149}" dt="2021-08-01T12:37:49.390" v="11" actId="478"/>
          <ac:picMkLst>
            <pc:docMk/>
            <pc:sldMk cId="3572503767" sldId="310"/>
            <ac:picMk id="4" creationId="{D61930D6-F23A-D64A-8ED1-986DFE44C01C}"/>
          </ac:picMkLst>
        </pc:picChg>
      </pc:sldChg>
      <pc:sldChg chg="addSp delSp modSp add mod setBg delDesignElem">
        <pc:chgData name="Chen Han /IT" userId="ab8f9b47-b396-4d50-9d12-489cf8564c62" providerId="ADAL" clId="{435FE896-D372-416E-B30E-A362A19AF149}" dt="2021-08-01T12:40:11.374" v="267" actId="26606"/>
        <pc:sldMkLst>
          <pc:docMk/>
          <pc:sldMk cId="379736901" sldId="311"/>
        </pc:sldMkLst>
        <pc:spChg chg="mod">
          <ac:chgData name="Chen Han /IT" userId="ab8f9b47-b396-4d50-9d12-489cf8564c62" providerId="ADAL" clId="{435FE896-D372-416E-B30E-A362A19AF149}" dt="2021-08-01T12:40:11.374" v="267" actId="26606"/>
          <ac:spMkLst>
            <pc:docMk/>
            <pc:sldMk cId="379736901" sldId="311"/>
            <ac:spMk id="7" creationId="{99B9E2AD-38B3-E640-84AB-A336A0366779}"/>
          </ac:spMkLst>
        </pc:spChg>
        <pc:spChg chg="del">
          <ac:chgData name="Chen Han /IT" userId="ab8f9b47-b396-4d50-9d12-489cf8564c62" providerId="ADAL" clId="{435FE896-D372-416E-B30E-A362A19AF149}" dt="2021-08-01T12:39:39.100" v="250"/>
          <ac:spMkLst>
            <pc:docMk/>
            <pc:sldMk cId="379736901" sldId="311"/>
            <ac:spMk id="11" creationId="{133F8CB7-795C-4272-9073-64D8CF97F220}"/>
          </ac:spMkLst>
        </pc:spChg>
        <pc:spChg chg="del">
          <ac:chgData name="Chen Han /IT" userId="ab8f9b47-b396-4d50-9d12-489cf8564c62" providerId="ADAL" clId="{435FE896-D372-416E-B30E-A362A19AF149}" dt="2021-08-01T12:39:39.100" v="250"/>
          <ac:spMkLst>
            <pc:docMk/>
            <pc:sldMk cId="379736901" sldId="311"/>
            <ac:spMk id="12" creationId="{180DE8A2-73B1-4AFE-8FB9-BE4B66F39812}"/>
          </ac:spMkLst>
        </pc:spChg>
        <pc:spChg chg="del">
          <ac:chgData name="Chen Han /IT" userId="ab8f9b47-b396-4d50-9d12-489cf8564c62" providerId="ADAL" clId="{435FE896-D372-416E-B30E-A362A19AF149}" dt="2021-08-01T12:39:39.100" v="250"/>
          <ac:spMkLst>
            <pc:docMk/>
            <pc:sldMk cId="379736901" sldId="311"/>
            <ac:spMk id="13" creationId="{E5ADB140-E61F-4DA4-A342-F5EF70772D7A}"/>
          </ac:spMkLst>
        </pc:spChg>
        <pc:spChg chg="add">
          <ac:chgData name="Chen Han /IT" userId="ab8f9b47-b396-4d50-9d12-489cf8564c62" providerId="ADAL" clId="{435FE896-D372-416E-B30E-A362A19AF149}" dt="2021-08-01T12:40:11.374" v="267" actId="26606"/>
          <ac:spMkLst>
            <pc:docMk/>
            <pc:sldMk cId="379736901" sldId="311"/>
            <ac:spMk id="14" creationId="{8775F366-526C-4C42-8931-696FFE8AA517}"/>
          </ac:spMkLst>
        </pc:spChg>
        <pc:spChg chg="del mod">
          <ac:chgData name="Chen Han /IT" userId="ab8f9b47-b396-4d50-9d12-489cf8564c62" providerId="ADAL" clId="{435FE896-D372-416E-B30E-A362A19AF149}" dt="2021-08-01T12:40:05.501" v="253" actId="478"/>
          <ac:spMkLst>
            <pc:docMk/>
            <pc:sldMk cId="379736901" sldId="311"/>
            <ac:spMk id="15" creationId="{62B56035-DD14-4BC3-8E6F-1D740274ABE1}"/>
          </ac:spMkLst>
        </pc:spChg>
        <pc:spChg chg="add">
          <ac:chgData name="Chen Han /IT" userId="ab8f9b47-b396-4d50-9d12-489cf8564c62" providerId="ADAL" clId="{435FE896-D372-416E-B30E-A362A19AF149}" dt="2021-08-01T12:40:11.374" v="267" actId="26606"/>
          <ac:spMkLst>
            <pc:docMk/>
            <pc:sldMk cId="379736901" sldId="311"/>
            <ac:spMk id="16" creationId="{2FE8DED1-24FF-4A79-873B-ECE3ABE73035}"/>
          </ac:spMkLst>
        </pc:spChg>
        <pc:spChg chg="add">
          <ac:chgData name="Chen Han /IT" userId="ab8f9b47-b396-4d50-9d12-489cf8564c62" providerId="ADAL" clId="{435FE896-D372-416E-B30E-A362A19AF149}" dt="2021-08-01T12:40:11.374" v="267" actId="26606"/>
          <ac:spMkLst>
            <pc:docMk/>
            <pc:sldMk cId="379736901" sldId="311"/>
            <ac:spMk id="18" creationId="{0AA6A048-501A-4387-906B-B8A8543E7B11}"/>
          </ac:spMkLst>
        </pc:spChg>
      </pc:sldChg>
      <pc:sldChg chg="addSp delSp add del setBg delDesignElem">
        <pc:chgData name="Chen Han /IT" userId="ab8f9b47-b396-4d50-9d12-489cf8564c62" providerId="ADAL" clId="{435FE896-D372-416E-B30E-A362A19AF149}" dt="2021-08-01T12:37:23.366" v="5"/>
        <pc:sldMkLst>
          <pc:docMk/>
          <pc:sldMk cId="3654468488" sldId="311"/>
        </pc:sldMkLst>
        <pc:spChg chg="add del">
          <ac:chgData name="Chen Han /IT" userId="ab8f9b47-b396-4d50-9d12-489cf8564c62" providerId="ADAL" clId="{435FE896-D372-416E-B30E-A362A19AF149}" dt="2021-08-01T12:37:23.366" v="5"/>
          <ac:spMkLst>
            <pc:docMk/>
            <pc:sldMk cId="3654468488" sldId="311"/>
            <ac:spMk id="14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37:23.366" v="5"/>
          <ac:spMkLst>
            <pc:docMk/>
            <pc:sldMk cId="3654468488" sldId="311"/>
            <ac:spMk id="16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2:37:23.366" v="5"/>
          <ac:spMkLst>
            <pc:docMk/>
            <pc:sldMk cId="3654468488" sldId="311"/>
            <ac:spMk id="18" creationId="{E5ADB140-E61F-4DA4-A342-F5EF70772D7A}"/>
          </ac:spMkLst>
        </pc:spChg>
      </pc:sldChg>
      <pc:sldChg chg="addSp delSp modSp add mod setBg setClrOvrMap delDesignElem">
        <pc:chgData name="Chen Han /IT" userId="ab8f9b47-b396-4d50-9d12-489cf8564c62" providerId="ADAL" clId="{435FE896-D372-416E-B30E-A362A19AF149}" dt="2021-08-01T12:47:59.523" v="433" actId="26606"/>
        <pc:sldMkLst>
          <pc:docMk/>
          <pc:sldMk cId="3282379926" sldId="312"/>
        </pc:sldMkLst>
        <pc:spChg chg="del mod">
          <ac:chgData name="Chen Han /IT" userId="ab8f9b47-b396-4d50-9d12-489cf8564c62" providerId="ADAL" clId="{435FE896-D372-416E-B30E-A362A19AF149}" dt="2021-08-01T12:47:28.573" v="402" actId="478"/>
          <ac:spMkLst>
            <pc:docMk/>
            <pc:sldMk cId="3282379926" sldId="312"/>
            <ac:spMk id="4" creationId="{61616808-AEC2-B147-8FEB-B84C087F7874}"/>
          </ac:spMkLst>
        </pc:spChg>
        <pc:spChg chg="mod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8" creationId="{7A097DAB-571D-7F40-8003-0B0F7055D9CE}"/>
          </ac:spMkLst>
        </pc:spChg>
        <pc:spChg chg="add del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10" creationId="{133F8CB7-795C-4272-9073-64D8CF97F220}"/>
          </ac:spMkLst>
        </pc:spChg>
        <pc:spChg chg="add del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11" creationId="{180DE8A2-73B1-4AFE-8FB9-BE4B66F39812}"/>
          </ac:spMkLst>
        </pc:spChg>
        <pc:spChg chg="add del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12" creationId="{E5ADB140-E61F-4DA4-A342-F5EF70772D7A}"/>
          </ac:spMkLst>
        </pc:spChg>
        <pc:spChg chg="del">
          <ac:chgData name="Chen Han /IT" userId="ab8f9b47-b396-4d50-9d12-489cf8564c62" providerId="ADAL" clId="{435FE896-D372-416E-B30E-A362A19AF149}" dt="2021-08-01T12:45:46.481" v="380"/>
          <ac:spMkLst>
            <pc:docMk/>
            <pc:sldMk cId="3282379926" sldId="312"/>
            <ac:spMk id="13" creationId="{133F8CB7-795C-4272-9073-64D8CF97F220}"/>
          </ac:spMkLst>
        </pc:spChg>
        <pc:spChg chg="del">
          <ac:chgData name="Chen Han /IT" userId="ab8f9b47-b396-4d50-9d12-489cf8564c62" providerId="ADAL" clId="{435FE896-D372-416E-B30E-A362A19AF149}" dt="2021-08-01T12:45:46.481" v="380"/>
          <ac:spMkLst>
            <pc:docMk/>
            <pc:sldMk cId="3282379926" sldId="312"/>
            <ac:spMk id="15" creationId="{180DE8A2-73B1-4AFE-8FB9-BE4B66F39812}"/>
          </ac:spMkLst>
        </pc:spChg>
        <pc:spChg chg="add mod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16" creationId="{28F825EE-2B50-4900-B360-4D2F303AAD7D}"/>
          </ac:spMkLst>
        </pc:spChg>
        <pc:spChg chg="del">
          <ac:chgData name="Chen Han /IT" userId="ab8f9b47-b396-4d50-9d12-489cf8564c62" providerId="ADAL" clId="{435FE896-D372-416E-B30E-A362A19AF149}" dt="2021-08-01T12:45:46.481" v="380"/>
          <ac:spMkLst>
            <pc:docMk/>
            <pc:sldMk cId="3282379926" sldId="312"/>
            <ac:spMk id="17" creationId="{E5ADB140-E61F-4DA4-A342-F5EF70772D7A}"/>
          </ac:spMkLst>
        </pc:spChg>
        <pc:spChg chg="add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21" creationId="{3F7D26C8-96ED-46E3-BD94-C1608C54C36B}"/>
          </ac:spMkLst>
        </pc:spChg>
        <pc:spChg chg="add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23" creationId="{13EEA0A9-F720-41ED-8EBA-2A10A664FDE1}"/>
          </ac:spMkLst>
        </pc:spChg>
        <pc:spChg chg="add">
          <ac:chgData name="Chen Han /IT" userId="ab8f9b47-b396-4d50-9d12-489cf8564c62" providerId="ADAL" clId="{435FE896-D372-416E-B30E-A362A19AF149}" dt="2021-08-01T12:47:59.523" v="433" actId="26606"/>
          <ac:spMkLst>
            <pc:docMk/>
            <pc:sldMk cId="3282379926" sldId="312"/>
            <ac:spMk id="25" creationId="{03B27569-6089-4DC0-93E0-F3F6E1E93CC1}"/>
          </ac:spMkLst>
        </pc:spChg>
        <pc:picChg chg="del mod">
          <ac:chgData name="Chen Han /IT" userId="ab8f9b47-b396-4d50-9d12-489cf8564c62" providerId="ADAL" clId="{435FE896-D372-416E-B30E-A362A19AF149}" dt="2021-08-01T12:46:45.384" v="392" actId="478"/>
          <ac:picMkLst>
            <pc:docMk/>
            <pc:sldMk cId="3282379926" sldId="312"/>
            <ac:picMk id="3" creationId="{9BD770BA-9DC3-C943-920D-7BDEB8DBACC0}"/>
          </ac:picMkLst>
        </pc:picChg>
        <pc:picChg chg="add mod ord">
          <ac:chgData name="Chen Han /IT" userId="ab8f9b47-b396-4d50-9d12-489cf8564c62" providerId="ADAL" clId="{435FE896-D372-416E-B30E-A362A19AF149}" dt="2021-08-01T12:47:59.523" v="433" actId="26606"/>
          <ac:picMkLst>
            <pc:docMk/>
            <pc:sldMk cId="3282379926" sldId="312"/>
            <ac:picMk id="14" creationId="{F4F4FE39-CD9C-4672-94D7-09EE6FF83283}"/>
          </ac:picMkLst>
        </pc:picChg>
      </pc:sldChg>
      <pc:sldChg chg="addSp delSp modSp add mod setBg setClrOvrMap delDesignElem">
        <pc:chgData name="Chen Han /IT" userId="ab8f9b47-b396-4d50-9d12-489cf8564c62" providerId="ADAL" clId="{435FE896-D372-416E-B30E-A362A19AF149}" dt="2021-08-01T12:58:19.600" v="642" actId="5793"/>
        <pc:sldMkLst>
          <pc:docMk/>
          <pc:sldMk cId="3280952326" sldId="313"/>
        </pc:sldMkLst>
        <pc:spChg chg="mod">
          <ac:chgData name="Chen Han /IT" userId="ab8f9b47-b396-4d50-9d12-489cf8564c62" providerId="ADAL" clId="{435FE896-D372-416E-B30E-A362A19AF149}" dt="2021-08-01T12:54:38.650" v="538" actId="26606"/>
          <ac:spMkLst>
            <pc:docMk/>
            <pc:sldMk cId="3280952326" sldId="313"/>
            <ac:spMk id="7" creationId="{99B9E2AD-38B3-E640-84AB-A336A0366779}"/>
          </ac:spMkLst>
        </pc:spChg>
        <pc:spChg chg="mod">
          <ac:chgData name="Chen Han /IT" userId="ab8f9b47-b396-4d50-9d12-489cf8564c62" providerId="ADAL" clId="{435FE896-D372-416E-B30E-A362A19AF149}" dt="2021-08-01T12:58:19.600" v="642" actId="5793"/>
          <ac:spMkLst>
            <pc:docMk/>
            <pc:sldMk cId="3280952326" sldId="313"/>
            <ac:spMk id="10" creationId="{689E4F85-21BF-134D-806B-25D7BEACD3BB}"/>
          </ac:spMkLst>
        </pc:spChg>
        <pc:spChg chg="add">
          <ac:chgData name="Chen Han /IT" userId="ab8f9b47-b396-4d50-9d12-489cf8564c62" providerId="ADAL" clId="{435FE896-D372-416E-B30E-A362A19AF149}" dt="2021-08-01T12:54:38.650" v="538" actId="26606"/>
          <ac:spMkLst>
            <pc:docMk/>
            <pc:sldMk cId="3280952326" sldId="313"/>
            <ac:spMk id="15" creationId="{0B9607A7-C194-45C1-9EA4-D513E02DCF36}"/>
          </ac:spMkLst>
        </pc:spChg>
        <pc:spChg chg="add">
          <ac:chgData name="Chen Han /IT" userId="ab8f9b47-b396-4d50-9d12-489cf8564c62" providerId="ADAL" clId="{435FE896-D372-416E-B30E-A362A19AF149}" dt="2021-08-01T12:54:38.650" v="538" actId="26606"/>
          <ac:spMkLst>
            <pc:docMk/>
            <pc:sldMk cId="3280952326" sldId="313"/>
            <ac:spMk id="17" creationId="{CBFF659F-D040-4A67-B951-3D6D61BB1FDE}"/>
          </ac:spMkLst>
        </pc:spChg>
        <pc:spChg chg="del">
          <ac:chgData name="Chen Han /IT" userId="ab8f9b47-b396-4d50-9d12-489cf8564c62" providerId="ADAL" clId="{435FE896-D372-416E-B30E-A362A19AF149}" dt="2021-08-01T12:53:51.344" v="507"/>
          <ac:spMkLst>
            <pc:docMk/>
            <pc:sldMk cId="3280952326" sldId="313"/>
            <ac:spMk id="23" creationId="{E2264E67-6F59-4D8D-8E5F-8245B0FEAE76}"/>
          </ac:spMkLst>
        </pc:spChg>
        <pc:spChg chg="del">
          <ac:chgData name="Chen Han /IT" userId="ab8f9b47-b396-4d50-9d12-489cf8564c62" providerId="ADAL" clId="{435FE896-D372-416E-B30E-A362A19AF149}" dt="2021-08-01T12:53:51.344" v="507"/>
          <ac:spMkLst>
            <pc:docMk/>
            <pc:sldMk cId="3280952326" sldId="313"/>
            <ac:spMk id="24" creationId="{158E1C6E-D299-4F5D-B15B-155EBF7F62FD}"/>
          </ac:spMkLst>
        </pc:spChg>
        <pc:picChg chg="del">
          <ac:chgData name="Chen Han /IT" userId="ab8f9b47-b396-4d50-9d12-489cf8564c62" providerId="ADAL" clId="{435FE896-D372-416E-B30E-A362A19AF149}" dt="2021-08-01T12:53:55.004" v="508" actId="478"/>
          <ac:picMkLst>
            <pc:docMk/>
            <pc:sldMk cId="3280952326" sldId="313"/>
            <ac:picMk id="3" creationId="{B4643D96-8A7E-C24F-AFF7-2A803A8B9E15}"/>
          </ac:picMkLst>
        </pc:picChg>
      </pc:sldChg>
      <pc:sldChg chg="addSp delSp add del setBg delDesignElem">
        <pc:chgData name="Chen Han /IT" userId="ab8f9b47-b396-4d50-9d12-489cf8564c62" providerId="ADAL" clId="{435FE896-D372-416E-B30E-A362A19AF149}" dt="2021-08-01T12:54:08.040" v="534"/>
        <pc:sldMkLst>
          <pc:docMk/>
          <pc:sldMk cId="1545228356" sldId="314"/>
        </pc:sldMkLst>
        <pc:spChg chg="add del">
          <ac:chgData name="Chen Han /IT" userId="ab8f9b47-b396-4d50-9d12-489cf8564c62" providerId="ADAL" clId="{435FE896-D372-416E-B30E-A362A19AF149}" dt="2021-08-01T12:54:08.040" v="534"/>
          <ac:spMkLst>
            <pc:docMk/>
            <pc:sldMk cId="1545228356" sldId="314"/>
            <ac:spMk id="23" creationId="{E2264E67-6F59-4D8D-8E5F-8245B0FEAE76}"/>
          </ac:spMkLst>
        </pc:spChg>
        <pc:spChg chg="add del">
          <ac:chgData name="Chen Han /IT" userId="ab8f9b47-b396-4d50-9d12-489cf8564c62" providerId="ADAL" clId="{435FE896-D372-416E-B30E-A362A19AF149}" dt="2021-08-01T12:54:08.040" v="534"/>
          <ac:spMkLst>
            <pc:docMk/>
            <pc:sldMk cId="1545228356" sldId="314"/>
            <ac:spMk id="24" creationId="{158E1C6E-D299-4F5D-B15B-155EBF7F62FD}"/>
          </ac:spMkLst>
        </pc:spChg>
      </pc:sldChg>
    </pc:docChg>
  </pc:docChgLst>
  <pc:docChgLst>
    <pc:chgData name="Chen Han /IT" userId="ab8f9b47-b396-4d50-9d12-489cf8564c62" providerId="ADAL" clId="{69D4722E-6063-2947-88DD-8042ED9602F4}"/>
    <pc:docChg chg="undo custSel addSld delSld modSld sldOrd">
      <pc:chgData name="Chen Han /IT" userId="ab8f9b47-b396-4d50-9d12-489cf8564c62" providerId="ADAL" clId="{69D4722E-6063-2947-88DD-8042ED9602F4}" dt="2021-07-31T11:00:28.634" v="1795" actId="931"/>
      <pc:docMkLst>
        <pc:docMk/>
      </pc:docMkLst>
      <pc:sldChg chg="modSp mod">
        <pc:chgData name="Chen Han /IT" userId="ab8f9b47-b396-4d50-9d12-489cf8564c62" providerId="ADAL" clId="{69D4722E-6063-2947-88DD-8042ED9602F4}" dt="2021-07-31T10:47:15.105" v="1480" actId="403"/>
        <pc:sldMkLst>
          <pc:docMk/>
          <pc:sldMk cId="2930963776" sldId="257"/>
        </pc:sldMkLst>
        <pc:spChg chg="mod">
          <ac:chgData name="Chen Han /IT" userId="ab8f9b47-b396-4d50-9d12-489cf8564c62" providerId="ADAL" clId="{69D4722E-6063-2947-88DD-8042ED9602F4}" dt="2021-07-31T10:47:15.105" v="1480" actId="403"/>
          <ac:spMkLst>
            <pc:docMk/>
            <pc:sldMk cId="2930963776" sldId="257"/>
            <ac:spMk id="5" creationId="{93918D5B-416B-744B-A4A8-E3686DAAA19F}"/>
          </ac:spMkLst>
        </pc:spChg>
      </pc:sldChg>
      <pc:sldChg chg="modSp mod">
        <pc:chgData name="Chen Han /IT" userId="ab8f9b47-b396-4d50-9d12-489cf8564c62" providerId="ADAL" clId="{69D4722E-6063-2947-88DD-8042ED9602F4}" dt="2021-07-31T10:47:06.899" v="1479" actId="404"/>
        <pc:sldMkLst>
          <pc:docMk/>
          <pc:sldMk cId="145229704" sldId="259"/>
        </pc:sldMkLst>
        <pc:spChg chg="mod">
          <ac:chgData name="Chen Han /IT" userId="ab8f9b47-b396-4d50-9d12-489cf8564c62" providerId="ADAL" clId="{69D4722E-6063-2947-88DD-8042ED9602F4}" dt="2021-07-31T10:47:06.899" v="1479" actId="404"/>
          <ac:spMkLst>
            <pc:docMk/>
            <pc:sldMk cId="145229704" sldId="259"/>
            <ac:spMk id="5" creationId="{93918D5B-416B-744B-A4A8-E3686DAAA19F}"/>
          </ac:spMkLst>
        </pc:spChg>
      </pc:sldChg>
      <pc:sldChg chg="addSp delSp modSp mod">
        <pc:chgData name="Chen Han /IT" userId="ab8f9b47-b396-4d50-9d12-489cf8564c62" providerId="ADAL" clId="{69D4722E-6063-2947-88DD-8042ED9602F4}" dt="2021-07-31T10:15:12.953" v="245" actId="20577"/>
        <pc:sldMkLst>
          <pc:docMk/>
          <pc:sldMk cId="2668937843" sldId="276"/>
        </pc:sldMkLst>
        <pc:spChg chg="del">
          <ac:chgData name="Chen Han /IT" userId="ab8f9b47-b396-4d50-9d12-489cf8564c62" providerId="ADAL" clId="{69D4722E-6063-2947-88DD-8042ED9602F4}" dt="2021-07-31T10:11:53.670" v="58" actId="478"/>
          <ac:spMkLst>
            <pc:docMk/>
            <pc:sldMk cId="2668937843" sldId="276"/>
            <ac:spMk id="6" creationId="{A4EFD28F-9149-3C4A-B034-0CEBCEE8C002}"/>
          </ac:spMkLst>
        </pc:spChg>
        <pc:spChg chg="mod">
          <ac:chgData name="Chen Han /IT" userId="ab8f9b47-b396-4d50-9d12-489cf8564c62" providerId="ADAL" clId="{69D4722E-6063-2947-88DD-8042ED9602F4}" dt="2021-07-31T10:15:12.953" v="245" actId="20577"/>
          <ac:spMkLst>
            <pc:docMk/>
            <pc:sldMk cId="2668937843" sldId="276"/>
            <ac:spMk id="7" creationId="{99B9E2AD-38B3-E640-84AB-A336A0366779}"/>
          </ac:spMkLst>
        </pc:spChg>
        <pc:spChg chg="add mod">
          <ac:chgData name="Chen Han /IT" userId="ab8f9b47-b396-4d50-9d12-489cf8564c62" providerId="ADAL" clId="{69D4722E-6063-2947-88DD-8042ED9602F4}" dt="2021-07-31T10:14:18.675" v="226" actId="20577"/>
          <ac:spMkLst>
            <pc:docMk/>
            <pc:sldMk cId="2668937843" sldId="276"/>
            <ac:spMk id="8" creationId="{6EFBA171-C764-0F44-AF68-E31639C83926}"/>
          </ac:spMkLst>
        </pc:spChg>
        <pc:picChg chg="add mod">
          <ac:chgData name="Chen Han /IT" userId="ab8f9b47-b396-4d50-9d12-489cf8564c62" providerId="ADAL" clId="{69D4722E-6063-2947-88DD-8042ED9602F4}" dt="2021-07-31T10:12:52.770" v="66" actId="1076"/>
          <ac:picMkLst>
            <pc:docMk/>
            <pc:sldMk cId="2668937843" sldId="276"/>
            <ac:picMk id="3" creationId="{8ABDB107-F1C7-6047-BEBD-A9A01D797CF8}"/>
          </ac:picMkLst>
        </pc:picChg>
        <pc:picChg chg="del">
          <ac:chgData name="Chen Han /IT" userId="ab8f9b47-b396-4d50-9d12-489cf8564c62" providerId="ADAL" clId="{69D4722E-6063-2947-88DD-8042ED9602F4}" dt="2021-07-31T10:11:54.812" v="59" actId="478"/>
          <ac:picMkLst>
            <pc:docMk/>
            <pc:sldMk cId="2668937843" sldId="276"/>
            <ac:picMk id="5" creationId="{78CADE62-FDC6-C944-A094-C35A24F6DAD0}"/>
          </ac:picMkLst>
        </pc:picChg>
      </pc:sldChg>
      <pc:sldChg chg="modSp add del mod">
        <pc:chgData name="Chen Han /IT" userId="ab8f9b47-b396-4d50-9d12-489cf8564c62" providerId="ADAL" clId="{69D4722E-6063-2947-88DD-8042ED9602F4}" dt="2021-07-31T10:15:17.721" v="246" actId="2696"/>
        <pc:sldMkLst>
          <pc:docMk/>
          <pc:sldMk cId="1601148692" sldId="277"/>
        </pc:sldMkLst>
        <pc:spChg chg="mod">
          <ac:chgData name="Chen Han /IT" userId="ab8f9b47-b396-4d50-9d12-489cf8564c62" providerId="ADAL" clId="{69D4722E-6063-2947-88DD-8042ED9602F4}" dt="2021-07-31T10:15:09.761" v="243" actId="20577"/>
          <ac:spMkLst>
            <pc:docMk/>
            <pc:sldMk cId="1601148692" sldId="277"/>
            <ac:spMk id="7" creationId="{99B9E2AD-38B3-E640-84AB-A336A0366779}"/>
          </ac:spMkLst>
        </pc:spChg>
      </pc:sldChg>
      <pc:sldChg chg="addSp delSp modSp add mod">
        <pc:chgData name="Chen Han /IT" userId="ab8f9b47-b396-4d50-9d12-489cf8564c62" providerId="ADAL" clId="{69D4722E-6063-2947-88DD-8042ED9602F4}" dt="2021-07-31T10:16:13.778" v="370" actId="20577"/>
        <pc:sldMkLst>
          <pc:docMk/>
          <pc:sldMk cId="484847620" sldId="278"/>
        </pc:sldMkLst>
        <pc:spChg chg="mod">
          <ac:chgData name="Chen Han /IT" userId="ab8f9b47-b396-4d50-9d12-489cf8564c62" providerId="ADAL" clId="{69D4722E-6063-2947-88DD-8042ED9602F4}" dt="2021-07-31T10:15:07.666" v="241" actId="20577"/>
          <ac:spMkLst>
            <pc:docMk/>
            <pc:sldMk cId="484847620" sldId="278"/>
            <ac:spMk id="7" creationId="{99B9E2AD-38B3-E640-84AB-A336A0366779}"/>
          </ac:spMkLst>
        </pc:spChg>
        <pc:spChg chg="mod">
          <ac:chgData name="Chen Han /IT" userId="ab8f9b47-b396-4d50-9d12-489cf8564c62" providerId="ADAL" clId="{69D4722E-6063-2947-88DD-8042ED9602F4}" dt="2021-07-31T10:16:13.778" v="370" actId="20577"/>
          <ac:spMkLst>
            <pc:docMk/>
            <pc:sldMk cId="484847620" sldId="278"/>
            <ac:spMk id="8" creationId="{6EFBA171-C764-0F44-AF68-E31639C83926}"/>
          </ac:spMkLst>
        </pc:spChg>
        <pc:picChg chg="del">
          <ac:chgData name="Chen Han /IT" userId="ab8f9b47-b396-4d50-9d12-489cf8564c62" providerId="ADAL" clId="{69D4722E-6063-2947-88DD-8042ED9602F4}" dt="2021-07-31T10:14:53.250" v="230" actId="478"/>
          <ac:picMkLst>
            <pc:docMk/>
            <pc:sldMk cId="484847620" sldId="278"/>
            <ac:picMk id="3" creationId="{8ABDB107-F1C7-6047-BEBD-A9A01D797CF8}"/>
          </ac:picMkLst>
        </pc:picChg>
        <pc:picChg chg="add mod">
          <ac:chgData name="Chen Han /IT" userId="ab8f9b47-b396-4d50-9d12-489cf8564c62" providerId="ADAL" clId="{69D4722E-6063-2947-88DD-8042ED9602F4}" dt="2021-07-31T10:15:26.800" v="250" actId="1076"/>
          <ac:picMkLst>
            <pc:docMk/>
            <pc:sldMk cId="484847620" sldId="278"/>
            <ac:picMk id="4" creationId="{0B1B1F40-CED4-F747-84BE-79EC24B13A56}"/>
          </ac:picMkLst>
        </pc:picChg>
      </pc:sldChg>
      <pc:sldChg chg="add del">
        <pc:chgData name="Chen Han /IT" userId="ab8f9b47-b396-4d50-9d12-489cf8564c62" providerId="ADAL" clId="{69D4722E-6063-2947-88DD-8042ED9602F4}" dt="2021-07-31T10:14:55.029" v="232"/>
        <pc:sldMkLst>
          <pc:docMk/>
          <pc:sldMk cId="1954728503" sldId="279"/>
        </pc:sldMkLst>
      </pc:sldChg>
      <pc:sldChg chg="addSp delSp modSp add mod">
        <pc:chgData name="Chen Han /IT" userId="ab8f9b47-b396-4d50-9d12-489cf8564c62" providerId="ADAL" clId="{69D4722E-6063-2947-88DD-8042ED9602F4}" dt="2021-07-31T10:22:58.119" v="503"/>
        <pc:sldMkLst>
          <pc:docMk/>
          <pc:sldMk cId="4036133939" sldId="279"/>
        </pc:sldMkLst>
        <pc:spChg chg="mod">
          <ac:chgData name="Chen Han /IT" userId="ab8f9b47-b396-4d50-9d12-489cf8564c62" providerId="ADAL" clId="{69D4722E-6063-2947-88DD-8042ED9602F4}" dt="2021-07-31T10:17:59.805" v="385" actId="20577"/>
          <ac:spMkLst>
            <pc:docMk/>
            <pc:sldMk cId="4036133939" sldId="279"/>
            <ac:spMk id="8" creationId="{6EFBA171-C764-0F44-AF68-E31639C83926}"/>
          </ac:spMkLst>
        </pc:spChg>
        <pc:spChg chg="add mod">
          <ac:chgData name="Chen Han /IT" userId="ab8f9b47-b396-4d50-9d12-489cf8564c62" providerId="ADAL" clId="{69D4722E-6063-2947-88DD-8042ED9602F4}" dt="2021-07-31T10:22:54.428" v="501" actId="20577"/>
          <ac:spMkLst>
            <pc:docMk/>
            <pc:sldMk cId="4036133939" sldId="279"/>
            <ac:spMk id="10" creationId="{ED10A9BD-6038-3645-9BBF-B278460EE010}"/>
          </ac:spMkLst>
        </pc:spChg>
        <pc:spChg chg="add del mod">
          <ac:chgData name="Chen Han /IT" userId="ab8f9b47-b396-4d50-9d12-489cf8564c62" providerId="ADAL" clId="{69D4722E-6063-2947-88DD-8042ED9602F4}" dt="2021-07-31T10:22:58.119" v="503"/>
          <ac:spMkLst>
            <pc:docMk/>
            <pc:sldMk cId="4036133939" sldId="279"/>
            <ac:spMk id="11" creationId="{6F6BEE12-61EE-4E49-B136-4FD9F55C38C4}"/>
          </ac:spMkLst>
        </pc:spChg>
        <pc:picChg chg="add del mod">
          <ac:chgData name="Chen Han /IT" userId="ab8f9b47-b396-4d50-9d12-489cf8564c62" providerId="ADAL" clId="{69D4722E-6063-2947-88DD-8042ED9602F4}" dt="2021-07-31T10:20:49.713" v="386" actId="478"/>
          <ac:picMkLst>
            <pc:docMk/>
            <pc:sldMk cId="4036133939" sldId="279"/>
            <ac:picMk id="3" creationId="{A1266DD3-211C-2446-9D47-CC9DD3B9FA96}"/>
          </ac:picMkLst>
        </pc:picChg>
        <pc:picChg chg="add del">
          <ac:chgData name="Chen Han /IT" userId="ab8f9b47-b396-4d50-9d12-489cf8564c62" providerId="ADAL" clId="{69D4722E-6063-2947-88DD-8042ED9602F4}" dt="2021-07-31T10:17:45.081" v="376" actId="478"/>
          <ac:picMkLst>
            <pc:docMk/>
            <pc:sldMk cId="4036133939" sldId="279"/>
            <ac:picMk id="4" creationId="{0B1B1F40-CED4-F747-84BE-79EC24B13A56}"/>
          </ac:picMkLst>
        </pc:picChg>
        <pc:picChg chg="add mod">
          <ac:chgData name="Chen Han /IT" userId="ab8f9b47-b396-4d50-9d12-489cf8564c62" providerId="ADAL" clId="{69D4722E-6063-2947-88DD-8042ED9602F4}" dt="2021-07-31T10:21:22.763" v="398" actId="1076"/>
          <ac:picMkLst>
            <pc:docMk/>
            <pc:sldMk cId="4036133939" sldId="279"/>
            <ac:picMk id="6" creationId="{BEDDBDFB-7557-3D47-823D-EFD074E46FE5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24:16.126" v="626" actId="20577"/>
        <pc:sldMkLst>
          <pc:docMk/>
          <pc:sldMk cId="3520004254" sldId="280"/>
        </pc:sldMkLst>
        <pc:spChg chg="mod">
          <ac:chgData name="Chen Han /IT" userId="ab8f9b47-b396-4d50-9d12-489cf8564c62" providerId="ADAL" clId="{69D4722E-6063-2947-88DD-8042ED9602F4}" dt="2021-07-31T10:24:16.126" v="626" actId="20577"/>
          <ac:spMkLst>
            <pc:docMk/>
            <pc:sldMk cId="3520004254" sldId="280"/>
            <ac:spMk id="10" creationId="{ED10A9BD-6038-3645-9BBF-B278460EE010}"/>
          </ac:spMkLst>
        </pc:spChg>
        <pc:picChg chg="add mod">
          <ac:chgData name="Chen Han /IT" userId="ab8f9b47-b396-4d50-9d12-489cf8564c62" providerId="ADAL" clId="{69D4722E-6063-2947-88DD-8042ED9602F4}" dt="2021-07-31T10:23:29.739" v="511" actId="1076"/>
          <ac:picMkLst>
            <pc:docMk/>
            <pc:sldMk cId="3520004254" sldId="280"/>
            <ac:picMk id="3" creationId="{326B7567-FA5C-0241-8204-DAB457F131D5}"/>
          </ac:picMkLst>
        </pc:picChg>
        <pc:picChg chg="del">
          <ac:chgData name="Chen Han /IT" userId="ab8f9b47-b396-4d50-9d12-489cf8564c62" providerId="ADAL" clId="{69D4722E-6063-2947-88DD-8042ED9602F4}" dt="2021-07-31T10:23:19.924" v="505" actId="478"/>
          <ac:picMkLst>
            <pc:docMk/>
            <pc:sldMk cId="3520004254" sldId="280"/>
            <ac:picMk id="6" creationId="{BEDDBDFB-7557-3D47-823D-EFD074E46FE5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26:16.331" v="829" actId="20577"/>
        <pc:sldMkLst>
          <pc:docMk/>
          <pc:sldMk cId="289457106" sldId="281"/>
        </pc:sldMkLst>
        <pc:spChg chg="mod">
          <ac:chgData name="Chen Han /IT" userId="ab8f9b47-b396-4d50-9d12-489cf8564c62" providerId="ADAL" clId="{69D4722E-6063-2947-88DD-8042ED9602F4}" dt="2021-07-31T10:26:16.331" v="829" actId="20577"/>
          <ac:spMkLst>
            <pc:docMk/>
            <pc:sldMk cId="289457106" sldId="281"/>
            <ac:spMk id="10" creationId="{ED10A9BD-6038-3645-9BBF-B278460EE010}"/>
          </ac:spMkLst>
        </pc:spChg>
        <pc:picChg chg="del">
          <ac:chgData name="Chen Han /IT" userId="ab8f9b47-b396-4d50-9d12-489cf8564c62" providerId="ADAL" clId="{69D4722E-6063-2947-88DD-8042ED9602F4}" dt="2021-07-31T10:24:47.196" v="629" actId="478"/>
          <ac:picMkLst>
            <pc:docMk/>
            <pc:sldMk cId="289457106" sldId="281"/>
            <ac:picMk id="3" creationId="{326B7567-FA5C-0241-8204-DAB457F131D5}"/>
          </ac:picMkLst>
        </pc:picChg>
        <pc:picChg chg="add mod">
          <ac:chgData name="Chen Han /IT" userId="ab8f9b47-b396-4d50-9d12-489cf8564c62" providerId="ADAL" clId="{69D4722E-6063-2947-88DD-8042ED9602F4}" dt="2021-07-31T10:24:56.515" v="636" actId="1076"/>
          <ac:picMkLst>
            <pc:docMk/>
            <pc:sldMk cId="289457106" sldId="281"/>
            <ac:picMk id="4" creationId="{06695645-A6A2-3441-BEEB-BA1CC4A58F1D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27:45.787" v="885" actId="20577"/>
        <pc:sldMkLst>
          <pc:docMk/>
          <pc:sldMk cId="2624759325" sldId="282"/>
        </pc:sldMkLst>
        <pc:spChg chg="mod">
          <ac:chgData name="Chen Han /IT" userId="ab8f9b47-b396-4d50-9d12-489cf8564c62" providerId="ADAL" clId="{69D4722E-6063-2947-88DD-8042ED9602F4}" dt="2021-07-31T10:26:48.318" v="857" actId="20577"/>
          <ac:spMkLst>
            <pc:docMk/>
            <pc:sldMk cId="2624759325" sldId="282"/>
            <ac:spMk id="7" creationId="{99B9E2AD-38B3-E640-84AB-A336A0366779}"/>
          </ac:spMkLst>
        </pc:spChg>
        <pc:spChg chg="del">
          <ac:chgData name="Chen Han /IT" userId="ab8f9b47-b396-4d50-9d12-489cf8564c62" providerId="ADAL" clId="{69D4722E-6063-2947-88DD-8042ED9602F4}" dt="2021-07-31T10:27:09.134" v="859" actId="478"/>
          <ac:spMkLst>
            <pc:docMk/>
            <pc:sldMk cId="2624759325" sldId="282"/>
            <ac:spMk id="10" creationId="{ED10A9BD-6038-3645-9BBF-B278460EE010}"/>
          </ac:spMkLst>
        </pc:spChg>
        <pc:spChg chg="add mod">
          <ac:chgData name="Chen Han /IT" userId="ab8f9b47-b396-4d50-9d12-489cf8564c62" providerId="ADAL" clId="{69D4722E-6063-2947-88DD-8042ED9602F4}" dt="2021-07-31T10:27:45.787" v="885" actId="20577"/>
          <ac:spMkLst>
            <pc:docMk/>
            <pc:sldMk cId="2624759325" sldId="282"/>
            <ac:spMk id="11" creationId="{4F782C84-70BC-ED4F-BFBD-A8CC6304B95D}"/>
          </ac:spMkLst>
        </pc:spChg>
        <pc:picChg chg="add mod">
          <ac:chgData name="Chen Han /IT" userId="ab8f9b47-b396-4d50-9d12-489cf8564c62" providerId="ADAL" clId="{69D4722E-6063-2947-88DD-8042ED9602F4}" dt="2021-07-31T10:27:29.636" v="871" actId="1076"/>
          <ac:picMkLst>
            <pc:docMk/>
            <pc:sldMk cId="2624759325" sldId="282"/>
            <ac:picMk id="3" creationId="{7558A7C6-B056-1845-939E-530BF2E3677D}"/>
          </ac:picMkLst>
        </pc:picChg>
        <pc:picChg chg="del">
          <ac:chgData name="Chen Han /IT" userId="ab8f9b47-b396-4d50-9d12-489cf8564c62" providerId="ADAL" clId="{69D4722E-6063-2947-88DD-8042ED9602F4}" dt="2021-07-31T10:27:06.919" v="858" actId="478"/>
          <ac:picMkLst>
            <pc:docMk/>
            <pc:sldMk cId="2624759325" sldId="282"/>
            <ac:picMk id="4" creationId="{06695645-A6A2-3441-BEEB-BA1CC4A58F1D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28:33.994" v="914" actId="20577"/>
        <pc:sldMkLst>
          <pc:docMk/>
          <pc:sldMk cId="2604970126" sldId="283"/>
        </pc:sldMkLst>
        <pc:spChg chg="mod">
          <ac:chgData name="Chen Han /IT" userId="ab8f9b47-b396-4d50-9d12-489cf8564c62" providerId="ADAL" clId="{69D4722E-6063-2947-88DD-8042ED9602F4}" dt="2021-07-31T10:28:33.994" v="914" actId="20577"/>
          <ac:spMkLst>
            <pc:docMk/>
            <pc:sldMk cId="2604970126" sldId="283"/>
            <ac:spMk id="11" creationId="{4F782C84-70BC-ED4F-BFBD-A8CC6304B95D}"/>
          </ac:spMkLst>
        </pc:spChg>
        <pc:picChg chg="del">
          <ac:chgData name="Chen Han /IT" userId="ab8f9b47-b396-4d50-9d12-489cf8564c62" providerId="ADAL" clId="{69D4722E-6063-2947-88DD-8042ED9602F4}" dt="2021-07-31T10:28:04.037" v="887" actId="478"/>
          <ac:picMkLst>
            <pc:docMk/>
            <pc:sldMk cId="2604970126" sldId="283"/>
            <ac:picMk id="3" creationId="{7558A7C6-B056-1845-939E-530BF2E3677D}"/>
          </ac:picMkLst>
        </pc:picChg>
        <pc:picChg chg="add mod">
          <ac:chgData name="Chen Han /IT" userId="ab8f9b47-b396-4d50-9d12-489cf8564c62" providerId="ADAL" clId="{69D4722E-6063-2947-88DD-8042ED9602F4}" dt="2021-07-31T10:28:22.119" v="898" actId="14100"/>
          <ac:picMkLst>
            <pc:docMk/>
            <pc:sldMk cId="2604970126" sldId="283"/>
            <ac:picMk id="4" creationId="{3FB6372F-FFB4-3D40-9398-3F5B0DDE0EAE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29:33.307" v="941"/>
        <pc:sldMkLst>
          <pc:docMk/>
          <pc:sldMk cId="1457376308" sldId="284"/>
        </pc:sldMkLst>
        <pc:spChg chg="add del mod">
          <ac:chgData name="Chen Han /IT" userId="ab8f9b47-b396-4d50-9d12-489cf8564c62" providerId="ADAL" clId="{69D4722E-6063-2947-88DD-8042ED9602F4}" dt="2021-07-31T10:29:33.307" v="941"/>
          <ac:spMkLst>
            <pc:docMk/>
            <pc:sldMk cId="1457376308" sldId="284"/>
            <ac:spMk id="5" creationId="{75E33E83-5627-734F-8D76-2E2B7CE69D52}"/>
          </ac:spMkLst>
        </pc:spChg>
        <pc:spChg chg="mod">
          <ac:chgData name="Chen Han /IT" userId="ab8f9b47-b396-4d50-9d12-489cf8564c62" providerId="ADAL" clId="{69D4722E-6063-2947-88DD-8042ED9602F4}" dt="2021-07-31T10:29:08.882" v="919"/>
          <ac:spMkLst>
            <pc:docMk/>
            <pc:sldMk cId="1457376308" sldId="284"/>
            <ac:spMk id="8" creationId="{6EFBA171-C764-0F44-AF68-E31639C83926}"/>
          </ac:spMkLst>
        </pc:spChg>
        <pc:spChg chg="mod">
          <ac:chgData name="Chen Han /IT" userId="ab8f9b47-b396-4d50-9d12-489cf8564c62" providerId="ADAL" clId="{69D4722E-6063-2947-88DD-8042ED9602F4}" dt="2021-07-31T10:29:29.376" v="939" actId="20577"/>
          <ac:spMkLst>
            <pc:docMk/>
            <pc:sldMk cId="1457376308" sldId="284"/>
            <ac:spMk id="11" creationId="{4F782C84-70BC-ED4F-BFBD-A8CC6304B95D}"/>
          </ac:spMkLst>
        </pc:spChg>
        <pc:picChg chg="add mod">
          <ac:chgData name="Chen Han /IT" userId="ab8f9b47-b396-4d50-9d12-489cf8564c62" providerId="ADAL" clId="{69D4722E-6063-2947-88DD-8042ED9602F4}" dt="2021-07-31T10:29:22.825" v="928" actId="1076"/>
          <ac:picMkLst>
            <pc:docMk/>
            <pc:sldMk cId="1457376308" sldId="284"/>
            <ac:picMk id="3" creationId="{92FEE39D-0AAB-DE4C-88CE-9A5BD98A4503}"/>
          </ac:picMkLst>
        </pc:picChg>
        <pc:picChg chg="del">
          <ac:chgData name="Chen Han /IT" userId="ab8f9b47-b396-4d50-9d12-489cf8564c62" providerId="ADAL" clId="{69D4722E-6063-2947-88DD-8042ED9602F4}" dt="2021-07-31T10:29:02.373" v="916" actId="478"/>
          <ac:picMkLst>
            <pc:docMk/>
            <pc:sldMk cId="1457376308" sldId="284"/>
            <ac:picMk id="4" creationId="{3FB6372F-FFB4-3D40-9398-3F5B0DDE0EAE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30:11.307" v="954" actId="20577"/>
        <pc:sldMkLst>
          <pc:docMk/>
          <pc:sldMk cId="316833331" sldId="285"/>
        </pc:sldMkLst>
        <pc:spChg chg="mod">
          <ac:chgData name="Chen Han /IT" userId="ab8f9b47-b396-4d50-9d12-489cf8564c62" providerId="ADAL" clId="{69D4722E-6063-2947-88DD-8042ED9602F4}" dt="2021-07-31T10:30:11.307" v="954" actId="20577"/>
          <ac:spMkLst>
            <pc:docMk/>
            <pc:sldMk cId="316833331" sldId="285"/>
            <ac:spMk id="11" creationId="{4F782C84-70BC-ED4F-BFBD-A8CC6304B95D}"/>
          </ac:spMkLst>
        </pc:spChg>
        <pc:picChg chg="del">
          <ac:chgData name="Chen Han /IT" userId="ab8f9b47-b396-4d50-9d12-489cf8564c62" providerId="ADAL" clId="{69D4722E-6063-2947-88DD-8042ED9602F4}" dt="2021-07-31T10:29:58.279" v="943" actId="478"/>
          <ac:picMkLst>
            <pc:docMk/>
            <pc:sldMk cId="316833331" sldId="285"/>
            <ac:picMk id="3" creationId="{92FEE39D-0AAB-DE4C-88CE-9A5BD98A4503}"/>
          </ac:picMkLst>
        </pc:picChg>
        <pc:picChg chg="add mod">
          <ac:chgData name="Chen Han /IT" userId="ab8f9b47-b396-4d50-9d12-489cf8564c62" providerId="ADAL" clId="{69D4722E-6063-2947-88DD-8042ED9602F4}" dt="2021-07-31T10:30:08.925" v="950" actId="1076"/>
          <ac:picMkLst>
            <pc:docMk/>
            <pc:sldMk cId="316833331" sldId="285"/>
            <ac:picMk id="4" creationId="{574548A9-A8EA-F342-B75E-0308B21B90CE}"/>
          </ac:picMkLst>
        </pc:picChg>
      </pc:sldChg>
      <pc:sldChg chg="add del">
        <pc:chgData name="Chen Han /IT" userId="ab8f9b47-b396-4d50-9d12-489cf8564c62" providerId="ADAL" clId="{69D4722E-6063-2947-88DD-8042ED9602F4}" dt="2021-07-31T10:29:03.915" v="918"/>
        <pc:sldMkLst>
          <pc:docMk/>
          <pc:sldMk cId="3311204819" sldId="285"/>
        </pc:sldMkLst>
      </pc:sldChg>
      <pc:sldChg chg="addSp delSp modSp add mod">
        <pc:chgData name="Chen Han /IT" userId="ab8f9b47-b396-4d50-9d12-489cf8564c62" providerId="ADAL" clId="{69D4722E-6063-2947-88DD-8042ED9602F4}" dt="2021-07-31T10:30:45.441" v="976" actId="20577"/>
        <pc:sldMkLst>
          <pc:docMk/>
          <pc:sldMk cId="1416354558" sldId="286"/>
        </pc:sldMkLst>
        <pc:spChg chg="mod">
          <ac:chgData name="Chen Han /IT" userId="ab8f9b47-b396-4d50-9d12-489cf8564c62" providerId="ADAL" clId="{69D4722E-6063-2947-88DD-8042ED9602F4}" dt="2021-07-31T10:30:45.441" v="976" actId="20577"/>
          <ac:spMkLst>
            <pc:docMk/>
            <pc:sldMk cId="1416354558" sldId="286"/>
            <ac:spMk id="11" creationId="{4F782C84-70BC-ED4F-BFBD-A8CC6304B95D}"/>
          </ac:spMkLst>
        </pc:spChg>
        <pc:picChg chg="add mod">
          <ac:chgData name="Chen Han /IT" userId="ab8f9b47-b396-4d50-9d12-489cf8564c62" providerId="ADAL" clId="{69D4722E-6063-2947-88DD-8042ED9602F4}" dt="2021-07-31T10:30:40.552" v="963" actId="1076"/>
          <ac:picMkLst>
            <pc:docMk/>
            <pc:sldMk cId="1416354558" sldId="286"/>
            <ac:picMk id="3" creationId="{84E57F30-FFC6-9A4D-BA73-FA072F23C350}"/>
          </ac:picMkLst>
        </pc:picChg>
        <pc:picChg chg="del">
          <ac:chgData name="Chen Han /IT" userId="ab8f9b47-b396-4d50-9d12-489cf8564c62" providerId="ADAL" clId="{69D4722E-6063-2947-88DD-8042ED9602F4}" dt="2021-07-31T10:30:33.327" v="957" actId="478"/>
          <ac:picMkLst>
            <pc:docMk/>
            <pc:sldMk cId="1416354558" sldId="286"/>
            <ac:picMk id="4" creationId="{574548A9-A8EA-F342-B75E-0308B21B90CE}"/>
          </ac:picMkLst>
        </pc:picChg>
      </pc:sldChg>
      <pc:sldChg chg="modSp add mod ord">
        <pc:chgData name="Chen Han /IT" userId="ab8f9b47-b396-4d50-9d12-489cf8564c62" providerId="ADAL" clId="{69D4722E-6063-2947-88DD-8042ED9602F4}" dt="2021-07-31T10:31:26.987" v="1006" actId="20578"/>
        <pc:sldMkLst>
          <pc:docMk/>
          <pc:sldMk cId="616659189" sldId="287"/>
        </pc:sldMkLst>
        <pc:spChg chg="mod">
          <ac:chgData name="Chen Han /IT" userId="ab8f9b47-b396-4d50-9d12-489cf8564c62" providerId="ADAL" clId="{69D4722E-6063-2947-88DD-8042ED9602F4}" dt="2021-07-31T10:31:07.379" v="1004" actId="20577"/>
          <ac:spMkLst>
            <pc:docMk/>
            <pc:sldMk cId="616659189" sldId="287"/>
            <ac:spMk id="2" creationId="{F18B8AE3-5620-954D-87A8-85DA8EC1F4CE}"/>
          </ac:spMkLst>
        </pc:spChg>
      </pc:sldChg>
      <pc:sldChg chg="add del">
        <pc:chgData name="Chen Han /IT" userId="ab8f9b47-b396-4d50-9d12-489cf8564c62" providerId="ADAL" clId="{69D4722E-6063-2947-88DD-8042ED9602F4}" dt="2021-07-31T10:30:48.688" v="977" actId="2696"/>
        <pc:sldMkLst>
          <pc:docMk/>
          <pc:sldMk cId="2786733304" sldId="287"/>
        </pc:sldMkLst>
      </pc:sldChg>
      <pc:sldChg chg="addSp delSp modSp add mod setBg setClrOvrMap">
        <pc:chgData name="Chen Han /IT" userId="ab8f9b47-b396-4d50-9d12-489cf8564c62" providerId="ADAL" clId="{69D4722E-6063-2947-88DD-8042ED9602F4}" dt="2021-07-31T10:34:56.031" v="1040" actId="14100"/>
        <pc:sldMkLst>
          <pc:docMk/>
          <pc:sldMk cId="1036689978" sldId="288"/>
        </pc:sldMkLst>
        <pc:spChg chg="mod">
          <ac:chgData name="Chen Han /IT" userId="ab8f9b47-b396-4d50-9d12-489cf8564c62" providerId="ADAL" clId="{69D4722E-6063-2947-88DD-8042ED9602F4}" dt="2021-07-31T10:34:17.159" v="1035" actId="26606"/>
          <ac:spMkLst>
            <pc:docMk/>
            <pc:sldMk cId="1036689978" sldId="288"/>
            <ac:spMk id="7" creationId="{99B9E2AD-38B3-E640-84AB-A336A0366779}"/>
          </ac:spMkLst>
        </pc:spChg>
        <pc:spChg chg="del">
          <ac:chgData name="Chen Han /IT" userId="ab8f9b47-b396-4d50-9d12-489cf8564c62" providerId="ADAL" clId="{69D4722E-6063-2947-88DD-8042ED9602F4}" dt="2021-07-31T10:34:07.512" v="1025" actId="478"/>
          <ac:spMkLst>
            <pc:docMk/>
            <pc:sldMk cId="1036689978" sldId="288"/>
            <ac:spMk id="11" creationId="{4F782C84-70BC-ED4F-BFBD-A8CC6304B95D}"/>
          </ac:spMkLst>
        </pc:spChg>
        <pc:spChg chg="add del">
          <ac:chgData name="Chen Han /IT" userId="ab8f9b47-b396-4d50-9d12-489cf8564c62" providerId="ADAL" clId="{69D4722E-6063-2947-88DD-8042ED9602F4}" dt="2021-07-31T10:34:17.145" v="1034" actId="26606"/>
          <ac:spMkLst>
            <pc:docMk/>
            <pc:sldMk cId="1036689978" sldId="288"/>
            <ac:spMk id="14" creationId="{133F8CB7-795C-4272-9073-64D8CF97F220}"/>
          </ac:spMkLst>
        </pc:spChg>
        <pc:spChg chg="add del">
          <ac:chgData name="Chen Han /IT" userId="ab8f9b47-b396-4d50-9d12-489cf8564c62" providerId="ADAL" clId="{69D4722E-6063-2947-88DD-8042ED9602F4}" dt="2021-07-31T10:34:17.145" v="1034" actId="26606"/>
          <ac:spMkLst>
            <pc:docMk/>
            <pc:sldMk cId="1036689978" sldId="288"/>
            <ac:spMk id="16" creationId="{B7743172-17A8-4FA4-8434-B813E03B7665}"/>
          </ac:spMkLst>
        </pc:spChg>
        <pc:spChg chg="add mod">
          <ac:chgData name="Chen Han /IT" userId="ab8f9b47-b396-4d50-9d12-489cf8564c62" providerId="ADAL" clId="{69D4722E-6063-2947-88DD-8042ED9602F4}" dt="2021-07-31T10:34:56.031" v="1040" actId="14100"/>
          <ac:spMkLst>
            <pc:docMk/>
            <pc:sldMk cId="1036689978" sldId="288"/>
            <ac:spMk id="17" creationId="{3DA0AED8-2086-8C40-A821-6AD51936DE90}"/>
          </ac:spMkLst>
        </pc:spChg>
        <pc:spChg chg="add del">
          <ac:chgData name="Chen Han /IT" userId="ab8f9b47-b396-4d50-9d12-489cf8564c62" providerId="ADAL" clId="{69D4722E-6063-2947-88DD-8042ED9602F4}" dt="2021-07-31T10:34:17.145" v="1034" actId="26606"/>
          <ac:spMkLst>
            <pc:docMk/>
            <pc:sldMk cId="1036689978" sldId="288"/>
            <ac:spMk id="18" creationId="{4CE1233C-FD2F-489E-BFDE-086F5FED6491}"/>
          </ac:spMkLst>
        </pc:spChg>
        <pc:spChg chg="add">
          <ac:chgData name="Chen Han /IT" userId="ab8f9b47-b396-4d50-9d12-489cf8564c62" providerId="ADAL" clId="{69D4722E-6063-2947-88DD-8042ED9602F4}" dt="2021-07-31T10:34:17.159" v="1035" actId="26606"/>
          <ac:spMkLst>
            <pc:docMk/>
            <pc:sldMk cId="1036689978" sldId="288"/>
            <ac:spMk id="20" creationId="{93C43E0F-EC0A-4928-BA40-42313C09961E}"/>
          </ac:spMkLst>
        </pc:spChg>
        <pc:spChg chg="add">
          <ac:chgData name="Chen Han /IT" userId="ab8f9b47-b396-4d50-9d12-489cf8564c62" providerId="ADAL" clId="{69D4722E-6063-2947-88DD-8042ED9602F4}" dt="2021-07-31T10:34:17.159" v="1035" actId="26606"/>
          <ac:spMkLst>
            <pc:docMk/>
            <pc:sldMk cId="1036689978" sldId="288"/>
            <ac:spMk id="21" creationId="{133F8CB7-795C-4272-9073-64D8CF97F220}"/>
          </ac:spMkLst>
        </pc:spChg>
        <pc:spChg chg="add">
          <ac:chgData name="Chen Han /IT" userId="ab8f9b47-b396-4d50-9d12-489cf8564c62" providerId="ADAL" clId="{69D4722E-6063-2947-88DD-8042ED9602F4}" dt="2021-07-31T10:34:17.159" v="1035" actId="26606"/>
          <ac:spMkLst>
            <pc:docMk/>
            <pc:sldMk cId="1036689978" sldId="288"/>
            <ac:spMk id="22" creationId="{9674F1F8-962D-4FF5-B378-D9D2FFDFD27E}"/>
          </ac:spMkLst>
        </pc:spChg>
        <pc:spChg chg="add">
          <ac:chgData name="Chen Han /IT" userId="ab8f9b47-b396-4d50-9d12-489cf8564c62" providerId="ADAL" clId="{69D4722E-6063-2947-88DD-8042ED9602F4}" dt="2021-07-31T10:34:17.159" v="1035" actId="26606"/>
          <ac:spMkLst>
            <pc:docMk/>
            <pc:sldMk cId="1036689978" sldId="288"/>
            <ac:spMk id="23" creationId="{C701CDB4-05E2-481A-9165-2455B6FE22A8}"/>
          </ac:spMkLst>
        </pc:spChg>
        <pc:picChg chg="del">
          <ac:chgData name="Chen Han /IT" userId="ab8f9b47-b396-4d50-9d12-489cf8564c62" providerId="ADAL" clId="{69D4722E-6063-2947-88DD-8042ED9602F4}" dt="2021-07-31T10:34:05.802" v="1024" actId="478"/>
          <ac:picMkLst>
            <pc:docMk/>
            <pc:sldMk cId="1036689978" sldId="288"/>
            <ac:picMk id="3" creationId="{84E57F30-FFC6-9A4D-BA73-FA072F23C350}"/>
          </ac:picMkLst>
        </pc:picChg>
        <pc:picChg chg="add mod ord">
          <ac:chgData name="Chen Han /IT" userId="ab8f9b47-b396-4d50-9d12-489cf8564c62" providerId="ADAL" clId="{69D4722E-6063-2947-88DD-8042ED9602F4}" dt="2021-07-31T10:34:17.159" v="1035" actId="26606"/>
          <ac:picMkLst>
            <pc:docMk/>
            <pc:sldMk cId="1036689978" sldId="288"/>
            <ac:picMk id="4" creationId="{FA7F2357-2C99-2B4C-9A61-AD53FCF2D779}"/>
          </ac:picMkLst>
        </pc:picChg>
      </pc:sldChg>
      <pc:sldChg chg="delSp modSp add mod">
        <pc:chgData name="Chen Han /IT" userId="ab8f9b47-b396-4d50-9d12-489cf8564c62" providerId="ADAL" clId="{69D4722E-6063-2947-88DD-8042ED9602F4}" dt="2021-07-31T10:38:01.552" v="1265" actId="1076"/>
        <pc:sldMkLst>
          <pc:docMk/>
          <pc:sldMk cId="249861468" sldId="289"/>
        </pc:sldMkLst>
        <pc:spChg chg="mod">
          <ac:chgData name="Chen Han /IT" userId="ab8f9b47-b396-4d50-9d12-489cf8564c62" providerId="ADAL" clId="{69D4722E-6063-2947-88DD-8042ED9602F4}" dt="2021-07-31T10:35:26.989" v="1051" actId="20577"/>
          <ac:spMkLst>
            <pc:docMk/>
            <pc:sldMk cId="249861468" sldId="289"/>
            <ac:spMk id="7" creationId="{99B9E2AD-38B3-E640-84AB-A336A0366779}"/>
          </ac:spMkLst>
        </pc:spChg>
        <pc:spChg chg="mod">
          <ac:chgData name="Chen Han /IT" userId="ab8f9b47-b396-4d50-9d12-489cf8564c62" providerId="ADAL" clId="{69D4722E-6063-2947-88DD-8042ED9602F4}" dt="2021-07-31T10:38:01.552" v="1265" actId="1076"/>
          <ac:spMkLst>
            <pc:docMk/>
            <pc:sldMk cId="249861468" sldId="289"/>
            <ac:spMk id="11" creationId="{4F782C84-70BC-ED4F-BFBD-A8CC6304B95D}"/>
          </ac:spMkLst>
        </pc:spChg>
        <pc:picChg chg="del">
          <ac:chgData name="Chen Han /IT" userId="ab8f9b47-b396-4d50-9d12-489cf8564c62" providerId="ADAL" clId="{69D4722E-6063-2947-88DD-8042ED9602F4}" dt="2021-07-31T10:35:28.881" v="1052" actId="478"/>
          <ac:picMkLst>
            <pc:docMk/>
            <pc:sldMk cId="249861468" sldId="289"/>
            <ac:picMk id="3" creationId="{84E57F30-FFC6-9A4D-BA73-FA072F23C350}"/>
          </ac:picMkLst>
        </pc:picChg>
      </pc:sldChg>
      <pc:sldChg chg="add del">
        <pc:chgData name="Chen Han /IT" userId="ab8f9b47-b396-4d50-9d12-489cf8564c62" providerId="ADAL" clId="{69D4722E-6063-2947-88DD-8042ED9602F4}" dt="2021-07-31T10:34:09.169" v="1027"/>
        <pc:sldMkLst>
          <pc:docMk/>
          <pc:sldMk cId="2954012213" sldId="289"/>
        </pc:sldMkLst>
      </pc:sldChg>
      <pc:sldChg chg="addSp delSp modSp add mod">
        <pc:chgData name="Chen Han /IT" userId="ab8f9b47-b396-4d50-9d12-489cf8564c62" providerId="ADAL" clId="{69D4722E-6063-2947-88DD-8042ED9602F4}" dt="2021-07-31T10:40:05.259" v="1312" actId="1076"/>
        <pc:sldMkLst>
          <pc:docMk/>
          <pc:sldMk cId="52913178" sldId="290"/>
        </pc:sldMkLst>
        <pc:spChg chg="mod">
          <ac:chgData name="Chen Han /IT" userId="ab8f9b47-b396-4d50-9d12-489cf8564c62" providerId="ADAL" clId="{69D4722E-6063-2947-88DD-8042ED9602F4}" dt="2021-07-31T10:39:21.948" v="1299" actId="20577"/>
          <ac:spMkLst>
            <pc:docMk/>
            <pc:sldMk cId="52913178" sldId="290"/>
            <ac:spMk id="7" creationId="{99B9E2AD-38B3-E640-84AB-A336A0366779}"/>
          </ac:spMkLst>
        </pc:spChg>
        <pc:spChg chg="del mod">
          <ac:chgData name="Chen Han /IT" userId="ab8f9b47-b396-4d50-9d12-489cf8564c62" providerId="ADAL" clId="{69D4722E-6063-2947-88DD-8042ED9602F4}" dt="2021-07-31T10:40:01.683" v="1311" actId="478"/>
          <ac:spMkLst>
            <pc:docMk/>
            <pc:sldMk cId="52913178" sldId="290"/>
            <ac:spMk id="11" creationId="{4F782C84-70BC-ED4F-BFBD-A8CC6304B95D}"/>
          </ac:spMkLst>
        </pc:spChg>
        <pc:picChg chg="add mod">
          <ac:chgData name="Chen Han /IT" userId="ab8f9b47-b396-4d50-9d12-489cf8564c62" providerId="ADAL" clId="{69D4722E-6063-2947-88DD-8042ED9602F4}" dt="2021-07-31T10:40:05.259" v="1312" actId="1076"/>
          <ac:picMkLst>
            <pc:docMk/>
            <pc:sldMk cId="52913178" sldId="290"/>
            <ac:picMk id="3" creationId="{52EDC38C-BB07-6E4D-869E-EBCE561527BA}"/>
          </ac:picMkLst>
        </pc:picChg>
      </pc:sldChg>
      <pc:sldChg chg="delSp add del mod">
        <pc:chgData name="Chen Han /IT" userId="ab8f9b47-b396-4d50-9d12-489cf8564c62" providerId="ADAL" clId="{69D4722E-6063-2947-88DD-8042ED9602F4}" dt="2021-07-31T10:40:38.038" v="1322" actId="2696"/>
        <pc:sldMkLst>
          <pc:docMk/>
          <pc:sldMk cId="3234734956" sldId="291"/>
        </pc:sldMkLst>
        <pc:picChg chg="del">
          <ac:chgData name="Chen Han /IT" userId="ab8f9b47-b396-4d50-9d12-489cf8564c62" providerId="ADAL" clId="{69D4722E-6063-2947-88DD-8042ED9602F4}" dt="2021-07-31T10:40:19.939" v="1314" actId="478"/>
          <ac:picMkLst>
            <pc:docMk/>
            <pc:sldMk cId="3234734956" sldId="291"/>
            <ac:picMk id="3" creationId="{52EDC38C-BB07-6E4D-869E-EBCE561527BA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0:33.839" v="1321" actId="1076"/>
        <pc:sldMkLst>
          <pc:docMk/>
          <pc:sldMk cId="2637456985" sldId="292"/>
        </pc:sldMkLst>
        <pc:picChg chg="del">
          <ac:chgData name="Chen Han /IT" userId="ab8f9b47-b396-4d50-9d12-489cf8564c62" providerId="ADAL" clId="{69D4722E-6063-2947-88DD-8042ED9602F4}" dt="2021-07-31T10:40:30.942" v="1320" actId="478"/>
          <ac:picMkLst>
            <pc:docMk/>
            <pc:sldMk cId="2637456985" sldId="292"/>
            <ac:picMk id="3" creationId="{52EDC38C-BB07-6E4D-869E-EBCE561527BA}"/>
          </ac:picMkLst>
        </pc:picChg>
        <pc:picChg chg="add mod">
          <ac:chgData name="Chen Han /IT" userId="ab8f9b47-b396-4d50-9d12-489cf8564c62" providerId="ADAL" clId="{69D4722E-6063-2947-88DD-8042ED9602F4}" dt="2021-07-31T10:40:33.839" v="1321" actId="1076"/>
          <ac:picMkLst>
            <pc:docMk/>
            <pc:sldMk cId="2637456985" sldId="292"/>
            <ac:picMk id="4" creationId="{DE0E1C7F-CBED-CD4C-B54B-8C9E8391A20C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1:36.938" v="1332" actId="1076"/>
        <pc:sldMkLst>
          <pc:docMk/>
          <pc:sldMk cId="946298484" sldId="293"/>
        </pc:sldMkLst>
        <pc:picChg chg="add mod">
          <ac:chgData name="Chen Han /IT" userId="ab8f9b47-b396-4d50-9d12-489cf8564c62" providerId="ADAL" clId="{69D4722E-6063-2947-88DD-8042ED9602F4}" dt="2021-07-31T10:41:36.938" v="1332" actId="1076"/>
          <ac:picMkLst>
            <pc:docMk/>
            <pc:sldMk cId="946298484" sldId="293"/>
            <ac:picMk id="3" creationId="{A0649C93-48B0-CA40-AFFE-6077DF2C0D3E}"/>
          </ac:picMkLst>
        </pc:picChg>
        <pc:picChg chg="del">
          <ac:chgData name="Chen Han /IT" userId="ab8f9b47-b396-4d50-9d12-489cf8564c62" providerId="ADAL" clId="{69D4722E-6063-2947-88DD-8042ED9602F4}" dt="2021-07-31T10:41:18.199" v="1324" actId="478"/>
          <ac:picMkLst>
            <pc:docMk/>
            <pc:sldMk cId="946298484" sldId="293"/>
            <ac:picMk id="4" creationId="{DE0E1C7F-CBED-CD4C-B54B-8C9E8391A20C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2:25.770" v="1349" actId="20577"/>
        <pc:sldMkLst>
          <pc:docMk/>
          <pc:sldMk cId="459743986" sldId="294"/>
        </pc:sldMkLst>
        <pc:spChg chg="add mod">
          <ac:chgData name="Chen Han /IT" userId="ab8f9b47-b396-4d50-9d12-489cf8564c62" providerId="ADAL" clId="{69D4722E-6063-2947-88DD-8042ED9602F4}" dt="2021-07-31T10:42:25.770" v="1349" actId="20577"/>
          <ac:spMkLst>
            <pc:docMk/>
            <pc:sldMk cId="459743986" sldId="294"/>
            <ac:spMk id="10" creationId="{689E4F85-21BF-134D-806B-25D7BEACD3BB}"/>
          </ac:spMkLst>
        </pc:spChg>
        <pc:picChg chg="del">
          <ac:chgData name="Chen Han /IT" userId="ab8f9b47-b396-4d50-9d12-489cf8564c62" providerId="ADAL" clId="{69D4722E-6063-2947-88DD-8042ED9602F4}" dt="2021-07-31T10:41:43.431" v="1334" actId="478"/>
          <ac:picMkLst>
            <pc:docMk/>
            <pc:sldMk cId="459743986" sldId="294"/>
            <ac:picMk id="3" creationId="{A0649C93-48B0-CA40-AFFE-6077DF2C0D3E}"/>
          </ac:picMkLst>
        </pc:picChg>
        <pc:picChg chg="add mod">
          <ac:chgData name="Chen Han /IT" userId="ab8f9b47-b396-4d50-9d12-489cf8564c62" providerId="ADAL" clId="{69D4722E-6063-2947-88DD-8042ED9602F4}" dt="2021-07-31T10:41:53.091" v="1341" actId="1076"/>
          <ac:picMkLst>
            <pc:docMk/>
            <pc:sldMk cId="459743986" sldId="294"/>
            <ac:picMk id="4" creationId="{3A74AA79-6214-3940-879D-839DACFC3F7D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4:01.417" v="1409" actId="20577"/>
        <pc:sldMkLst>
          <pc:docMk/>
          <pc:sldMk cId="2153798541" sldId="295"/>
        </pc:sldMkLst>
        <pc:spChg chg="mod">
          <ac:chgData name="Chen Han /IT" userId="ab8f9b47-b396-4d50-9d12-489cf8564c62" providerId="ADAL" clId="{69D4722E-6063-2947-88DD-8042ED9602F4}" dt="2021-07-31T10:44:01.417" v="1409" actId="20577"/>
          <ac:spMkLst>
            <pc:docMk/>
            <pc:sldMk cId="2153798541" sldId="295"/>
            <ac:spMk id="10" creationId="{689E4F85-21BF-134D-806B-25D7BEACD3BB}"/>
          </ac:spMkLst>
        </pc:spChg>
        <pc:picChg chg="add mod">
          <ac:chgData name="Chen Han /IT" userId="ab8f9b47-b396-4d50-9d12-489cf8564c62" providerId="ADAL" clId="{69D4722E-6063-2947-88DD-8042ED9602F4}" dt="2021-07-31T10:43:44.063" v="1358" actId="1076"/>
          <ac:picMkLst>
            <pc:docMk/>
            <pc:sldMk cId="2153798541" sldId="295"/>
            <ac:picMk id="3" creationId="{B4643D96-8A7E-C24F-AFF7-2A803A8B9E15}"/>
          </ac:picMkLst>
        </pc:picChg>
        <pc:picChg chg="del">
          <ac:chgData name="Chen Han /IT" userId="ab8f9b47-b396-4d50-9d12-489cf8564c62" providerId="ADAL" clId="{69D4722E-6063-2947-88DD-8042ED9602F4}" dt="2021-07-31T10:43:34.146" v="1351" actId="478"/>
          <ac:picMkLst>
            <pc:docMk/>
            <pc:sldMk cId="2153798541" sldId="295"/>
            <ac:picMk id="4" creationId="{3A74AA79-6214-3940-879D-839DACFC3F7D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4:55.572" v="1434" actId="1076"/>
        <pc:sldMkLst>
          <pc:docMk/>
          <pc:sldMk cId="3066976165" sldId="296"/>
        </pc:sldMkLst>
        <pc:spChg chg="mod">
          <ac:chgData name="Chen Han /IT" userId="ab8f9b47-b396-4d50-9d12-489cf8564c62" providerId="ADAL" clId="{69D4722E-6063-2947-88DD-8042ED9602F4}" dt="2021-07-31T10:44:24.025" v="1425" actId="20577"/>
          <ac:spMkLst>
            <pc:docMk/>
            <pc:sldMk cId="3066976165" sldId="296"/>
            <ac:spMk id="7" creationId="{99B9E2AD-38B3-E640-84AB-A336A0366779}"/>
          </ac:spMkLst>
        </pc:spChg>
        <pc:spChg chg="del">
          <ac:chgData name="Chen Han /IT" userId="ab8f9b47-b396-4d50-9d12-489cf8564c62" providerId="ADAL" clId="{69D4722E-6063-2947-88DD-8042ED9602F4}" dt="2021-07-31T10:44:48.974" v="1432" actId="478"/>
          <ac:spMkLst>
            <pc:docMk/>
            <pc:sldMk cId="3066976165" sldId="296"/>
            <ac:spMk id="8" creationId="{6EFBA171-C764-0F44-AF68-E31639C83926}"/>
          </ac:spMkLst>
        </pc:spChg>
        <pc:spChg chg="del">
          <ac:chgData name="Chen Han /IT" userId="ab8f9b47-b396-4d50-9d12-489cf8564c62" providerId="ADAL" clId="{69D4722E-6063-2947-88DD-8042ED9602F4}" dt="2021-07-31T10:44:51.997" v="1433" actId="478"/>
          <ac:spMkLst>
            <pc:docMk/>
            <pc:sldMk cId="3066976165" sldId="296"/>
            <ac:spMk id="10" creationId="{689E4F85-21BF-134D-806B-25D7BEACD3BB}"/>
          </ac:spMkLst>
        </pc:spChg>
        <pc:picChg chg="del">
          <ac:chgData name="Chen Han /IT" userId="ab8f9b47-b396-4d50-9d12-489cf8564c62" providerId="ADAL" clId="{69D4722E-6063-2947-88DD-8042ED9602F4}" dt="2021-07-31T10:44:25.475" v="1426" actId="478"/>
          <ac:picMkLst>
            <pc:docMk/>
            <pc:sldMk cId="3066976165" sldId="296"/>
            <ac:picMk id="3" creationId="{B4643D96-8A7E-C24F-AFF7-2A803A8B9E15}"/>
          </ac:picMkLst>
        </pc:picChg>
        <pc:picChg chg="add mod">
          <ac:chgData name="Chen Han /IT" userId="ab8f9b47-b396-4d50-9d12-489cf8564c62" providerId="ADAL" clId="{69D4722E-6063-2947-88DD-8042ED9602F4}" dt="2021-07-31T10:44:55.572" v="1434" actId="1076"/>
          <ac:picMkLst>
            <pc:docMk/>
            <pc:sldMk cId="3066976165" sldId="296"/>
            <ac:picMk id="4" creationId="{61A423AD-1DA8-7D4C-A705-9213C895A1B6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5:28.353" v="1444" actId="1076"/>
        <pc:sldMkLst>
          <pc:docMk/>
          <pc:sldMk cId="1061234103" sldId="297"/>
        </pc:sldMkLst>
        <pc:picChg chg="add mod">
          <ac:chgData name="Chen Han /IT" userId="ab8f9b47-b396-4d50-9d12-489cf8564c62" providerId="ADAL" clId="{69D4722E-6063-2947-88DD-8042ED9602F4}" dt="2021-07-31T10:45:28.353" v="1444" actId="1076"/>
          <ac:picMkLst>
            <pc:docMk/>
            <pc:sldMk cId="1061234103" sldId="297"/>
            <ac:picMk id="3" creationId="{45A265EC-580D-DE4E-9569-DF27F5FFFD41}"/>
          </ac:picMkLst>
        </pc:picChg>
        <pc:picChg chg="del">
          <ac:chgData name="Chen Han /IT" userId="ab8f9b47-b396-4d50-9d12-489cf8564c62" providerId="ADAL" clId="{69D4722E-6063-2947-88DD-8042ED9602F4}" dt="2021-07-31T10:45:15.248" v="1436" actId="478"/>
          <ac:picMkLst>
            <pc:docMk/>
            <pc:sldMk cId="1061234103" sldId="297"/>
            <ac:picMk id="4" creationId="{61A423AD-1DA8-7D4C-A705-9213C895A1B6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45:59.196" v="1465" actId="1076"/>
        <pc:sldMkLst>
          <pc:docMk/>
          <pc:sldMk cId="522334792" sldId="298"/>
        </pc:sldMkLst>
        <pc:spChg chg="mod">
          <ac:chgData name="Chen Han /IT" userId="ab8f9b47-b396-4d50-9d12-489cf8564c62" providerId="ADAL" clId="{69D4722E-6063-2947-88DD-8042ED9602F4}" dt="2021-07-31T10:45:49.211" v="1459" actId="20577"/>
          <ac:spMkLst>
            <pc:docMk/>
            <pc:sldMk cId="522334792" sldId="298"/>
            <ac:spMk id="7" creationId="{99B9E2AD-38B3-E640-84AB-A336A0366779}"/>
          </ac:spMkLst>
        </pc:spChg>
        <pc:picChg chg="del">
          <ac:chgData name="Chen Han /IT" userId="ab8f9b47-b396-4d50-9d12-489cf8564c62" providerId="ADAL" clId="{69D4722E-6063-2947-88DD-8042ED9602F4}" dt="2021-07-31T10:45:44.399" v="1446" actId="478"/>
          <ac:picMkLst>
            <pc:docMk/>
            <pc:sldMk cId="522334792" sldId="298"/>
            <ac:picMk id="3" creationId="{45A265EC-580D-DE4E-9569-DF27F5FFFD41}"/>
          </ac:picMkLst>
        </pc:picChg>
        <pc:picChg chg="add mod">
          <ac:chgData name="Chen Han /IT" userId="ab8f9b47-b396-4d50-9d12-489cf8564c62" providerId="ADAL" clId="{69D4722E-6063-2947-88DD-8042ED9602F4}" dt="2021-07-31T10:45:59.196" v="1465" actId="1076"/>
          <ac:picMkLst>
            <pc:docMk/>
            <pc:sldMk cId="522334792" sldId="298"/>
            <ac:picMk id="4" creationId="{ED6BA4AC-1B25-D243-9D42-C60675794662}"/>
          </ac:picMkLst>
        </pc:picChg>
      </pc:sldChg>
      <pc:sldChg chg="add del">
        <pc:chgData name="Chen Han /IT" userId="ab8f9b47-b396-4d50-9d12-489cf8564c62" providerId="ADAL" clId="{69D4722E-6063-2947-88DD-8042ED9602F4}" dt="2021-07-31T10:45:16.749" v="1438"/>
        <pc:sldMkLst>
          <pc:docMk/>
          <pc:sldMk cId="1813199886" sldId="298"/>
        </pc:sldMkLst>
      </pc:sldChg>
      <pc:sldChg chg="addSp delSp modSp add mod">
        <pc:chgData name="Chen Han /IT" userId="ab8f9b47-b396-4d50-9d12-489cf8564c62" providerId="ADAL" clId="{69D4722E-6063-2947-88DD-8042ED9602F4}" dt="2021-07-31T10:46:22.414" v="1472" actId="1076"/>
        <pc:sldMkLst>
          <pc:docMk/>
          <pc:sldMk cId="3348599146" sldId="299"/>
        </pc:sldMkLst>
        <pc:picChg chg="add mod">
          <ac:chgData name="Chen Han /IT" userId="ab8f9b47-b396-4d50-9d12-489cf8564c62" providerId="ADAL" clId="{69D4722E-6063-2947-88DD-8042ED9602F4}" dt="2021-07-31T10:46:22.414" v="1472" actId="1076"/>
          <ac:picMkLst>
            <pc:docMk/>
            <pc:sldMk cId="3348599146" sldId="299"/>
            <ac:picMk id="3" creationId="{D34E8E29-A5C7-5543-8BB6-813BF0E93990}"/>
          </ac:picMkLst>
        </pc:picChg>
        <pc:picChg chg="del">
          <ac:chgData name="Chen Han /IT" userId="ab8f9b47-b396-4d50-9d12-489cf8564c62" providerId="ADAL" clId="{69D4722E-6063-2947-88DD-8042ED9602F4}" dt="2021-07-31T10:46:12.853" v="1467" actId="478"/>
          <ac:picMkLst>
            <pc:docMk/>
            <pc:sldMk cId="3348599146" sldId="299"/>
            <ac:picMk id="4" creationId="{ED6BA4AC-1B25-D243-9D42-C60675794662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0:15.809" v="1529" actId="478"/>
        <pc:sldMkLst>
          <pc:docMk/>
          <pc:sldMk cId="3562304760" sldId="300"/>
        </pc:sldMkLst>
        <pc:spChg chg="mod">
          <ac:chgData name="Chen Han /IT" userId="ab8f9b47-b396-4d50-9d12-489cf8564c62" providerId="ADAL" clId="{69D4722E-6063-2947-88DD-8042ED9602F4}" dt="2021-07-31T10:47:51.352" v="1519" actId="20577"/>
          <ac:spMkLst>
            <pc:docMk/>
            <pc:sldMk cId="3562304760" sldId="300"/>
            <ac:spMk id="7" creationId="{99B9E2AD-38B3-E640-84AB-A336A0366779}"/>
          </ac:spMkLst>
        </pc:spChg>
        <pc:picChg chg="del">
          <ac:chgData name="Chen Han /IT" userId="ab8f9b47-b396-4d50-9d12-489cf8564c62" providerId="ADAL" clId="{69D4722E-6063-2947-88DD-8042ED9602F4}" dt="2021-07-31T10:46:34.719" v="1474" actId="478"/>
          <ac:picMkLst>
            <pc:docMk/>
            <pc:sldMk cId="3562304760" sldId="300"/>
            <ac:picMk id="3" creationId="{D34E8E29-A5C7-5543-8BB6-813BF0E93990}"/>
          </ac:picMkLst>
        </pc:picChg>
        <pc:picChg chg="add del mod">
          <ac:chgData name="Chen Han /IT" userId="ab8f9b47-b396-4d50-9d12-489cf8564c62" providerId="ADAL" clId="{69D4722E-6063-2947-88DD-8042ED9602F4}" dt="2021-07-31T10:50:15.809" v="1529" actId="478"/>
          <ac:picMkLst>
            <pc:docMk/>
            <pc:sldMk cId="3562304760" sldId="300"/>
            <ac:picMk id="4" creationId="{A795C473-02F0-4045-875D-E176AC5FC2AB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0:29.012" v="1539" actId="1076"/>
        <pc:sldMkLst>
          <pc:docMk/>
          <pc:sldMk cId="2425852705" sldId="301"/>
        </pc:sldMkLst>
        <pc:picChg chg="add mod">
          <ac:chgData name="Chen Han /IT" userId="ab8f9b47-b396-4d50-9d12-489cf8564c62" providerId="ADAL" clId="{69D4722E-6063-2947-88DD-8042ED9602F4}" dt="2021-07-31T10:50:29.012" v="1539" actId="1076"/>
          <ac:picMkLst>
            <pc:docMk/>
            <pc:sldMk cId="2425852705" sldId="301"/>
            <ac:picMk id="3" creationId="{3A218E9E-AC6B-7D44-AEF8-E161E50F0BBE}"/>
          </ac:picMkLst>
        </pc:picChg>
        <pc:picChg chg="del">
          <ac:chgData name="Chen Han /IT" userId="ab8f9b47-b396-4d50-9d12-489cf8564c62" providerId="ADAL" clId="{69D4722E-6063-2947-88DD-8042ED9602F4}" dt="2021-07-31T10:50:19.854" v="1531" actId="478"/>
          <ac:picMkLst>
            <pc:docMk/>
            <pc:sldMk cId="2425852705" sldId="301"/>
            <ac:picMk id="4" creationId="{A795C473-02F0-4045-875D-E176AC5FC2AB}"/>
          </ac:picMkLst>
        </pc:picChg>
      </pc:sldChg>
      <pc:sldChg chg="add del">
        <pc:chgData name="Chen Han /IT" userId="ab8f9b47-b396-4d50-9d12-489cf8564c62" providerId="ADAL" clId="{69D4722E-6063-2947-88DD-8042ED9602F4}" dt="2021-07-31T10:50:15.291" v="1528"/>
        <pc:sldMkLst>
          <pc:docMk/>
          <pc:sldMk cId="2708288931" sldId="301"/>
        </pc:sldMkLst>
      </pc:sldChg>
      <pc:sldChg chg="addSp modSp add mod">
        <pc:chgData name="Chen Han /IT" userId="ab8f9b47-b396-4d50-9d12-489cf8564c62" providerId="ADAL" clId="{69D4722E-6063-2947-88DD-8042ED9602F4}" dt="2021-07-31T10:50:46.050" v="1545" actId="1076"/>
        <pc:sldMkLst>
          <pc:docMk/>
          <pc:sldMk cId="2799166940" sldId="302"/>
        </pc:sldMkLst>
        <pc:picChg chg="add mod">
          <ac:chgData name="Chen Han /IT" userId="ab8f9b47-b396-4d50-9d12-489cf8564c62" providerId="ADAL" clId="{69D4722E-6063-2947-88DD-8042ED9602F4}" dt="2021-07-31T10:50:46.050" v="1545" actId="1076"/>
          <ac:picMkLst>
            <pc:docMk/>
            <pc:sldMk cId="2799166940" sldId="302"/>
            <ac:picMk id="3" creationId="{931FF244-DB6C-114B-B3DE-7F196B05C0DD}"/>
          </ac:picMkLst>
        </pc:picChg>
      </pc:sldChg>
      <pc:sldChg chg="addSp modSp add mod">
        <pc:chgData name="Chen Han /IT" userId="ab8f9b47-b396-4d50-9d12-489cf8564c62" providerId="ADAL" clId="{69D4722E-6063-2947-88DD-8042ED9602F4}" dt="2021-07-31T10:50:59.032" v="1551" actId="1076"/>
        <pc:sldMkLst>
          <pc:docMk/>
          <pc:sldMk cId="1658861098" sldId="303"/>
        </pc:sldMkLst>
        <pc:picChg chg="add mod">
          <ac:chgData name="Chen Han /IT" userId="ab8f9b47-b396-4d50-9d12-489cf8564c62" providerId="ADAL" clId="{69D4722E-6063-2947-88DD-8042ED9602F4}" dt="2021-07-31T10:50:59.032" v="1551" actId="1076"/>
          <ac:picMkLst>
            <pc:docMk/>
            <pc:sldMk cId="1658861098" sldId="303"/>
            <ac:picMk id="3" creationId="{0B3E545D-C0BF-2341-8E81-63E593EE90A8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1:31.766" v="1586" actId="1076"/>
        <pc:sldMkLst>
          <pc:docMk/>
          <pc:sldMk cId="2297992937" sldId="304"/>
        </pc:sldMkLst>
        <pc:spChg chg="mod">
          <ac:chgData name="Chen Han /IT" userId="ab8f9b47-b396-4d50-9d12-489cf8564c62" providerId="ADAL" clId="{69D4722E-6063-2947-88DD-8042ED9602F4}" dt="2021-07-31T10:51:19.216" v="1578" actId="20577"/>
          <ac:spMkLst>
            <pc:docMk/>
            <pc:sldMk cId="2297992937" sldId="304"/>
            <ac:spMk id="7" creationId="{99B9E2AD-38B3-E640-84AB-A336A0366779}"/>
          </ac:spMkLst>
        </pc:spChg>
        <pc:picChg chg="del">
          <ac:chgData name="Chen Han /IT" userId="ab8f9b47-b396-4d50-9d12-489cf8564c62" providerId="ADAL" clId="{69D4722E-6063-2947-88DD-8042ED9602F4}" dt="2021-07-31T10:51:20.456" v="1579" actId="478"/>
          <ac:picMkLst>
            <pc:docMk/>
            <pc:sldMk cId="2297992937" sldId="304"/>
            <ac:picMk id="3" creationId="{0B3E545D-C0BF-2341-8E81-63E593EE90A8}"/>
          </ac:picMkLst>
        </pc:picChg>
        <pc:picChg chg="add mod">
          <ac:chgData name="Chen Han /IT" userId="ab8f9b47-b396-4d50-9d12-489cf8564c62" providerId="ADAL" clId="{69D4722E-6063-2947-88DD-8042ED9602F4}" dt="2021-07-31T10:51:31.766" v="1586" actId="1076"/>
          <ac:picMkLst>
            <pc:docMk/>
            <pc:sldMk cId="2297992937" sldId="304"/>
            <ac:picMk id="4" creationId="{1E11452C-C3C5-C74B-A0B7-7849871571E9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2:08.460" v="1669" actId="20577"/>
        <pc:sldMkLst>
          <pc:docMk/>
          <pc:sldMk cId="4163471608" sldId="305"/>
        </pc:sldMkLst>
        <pc:spChg chg="mod">
          <ac:chgData name="Chen Han /IT" userId="ab8f9b47-b396-4d50-9d12-489cf8564c62" providerId="ADAL" clId="{69D4722E-6063-2947-88DD-8042ED9602F4}" dt="2021-07-31T10:52:08.460" v="1669" actId="20577"/>
          <ac:spMkLst>
            <pc:docMk/>
            <pc:sldMk cId="4163471608" sldId="305"/>
            <ac:spMk id="7" creationId="{99B9E2AD-38B3-E640-84AB-A336A0366779}"/>
          </ac:spMkLst>
        </pc:spChg>
        <pc:picChg chg="del">
          <ac:chgData name="Chen Han /IT" userId="ab8f9b47-b396-4d50-9d12-489cf8564c62" providerId="ADAL" clId="{69D4722E-6063-2947-88DD-8042ED9602F4}" dt="2021-07-31T10:51:37.756" v="1587" actId="478"/>
          <ac:picMkLst>
            <pc:docMk/>
            <pc:sldMk cId="4163471608" sldId="305"/>
            <ac:picMk id="3" creationId="{0B3E545D-C0BF-2341-8E81-63E593EE90A8}"/>
          </ac:picMkLst>
        </pc:picChg>
        <pc:picChg chg="add mod">
          <ac:chgData name="Chen Han /IT" userId="ab8f9b47-b396-4d50-9d12-489cf8564c62" providerId="ADAL" clId="{69D4722E-6063-2947-88DD-8042ED9602F4}" dt="2021-07-31T10:51:43.632" v="1592" actId="1076"/>
          <ac:picMkLst>
            <pc:docMk/>
            <pc:sldMk cId="4163471608" sldId="305"/>
            <ac:picMk id="4" creationId="{9A5C850A-650A-A141-8D0F-48664CC21771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2:30.711" v="1678" actId="1036"/>
        <pc:sldMkLst>
          <pc:docMk/>
          <pc:sldMk cId="3811337599" sldId="306"/>
        </pc:sldMkLst>
        <pc:spChg chg="mod">
          <ac:chgData name="Chen Han /IT" userId="ab8f9b47-b396-4d50-9d12-489cf8564c62" providerId="ADAL" clId="{69D4722E-6063-2947-88DD-8042ED9602F4}" dt="2021-07-31T10:51:56.957" v="1628" actId="20577"/>
          <ac:spMkLst>
            <pc:docMk/>
            <pc:sldMk cId="3811337599" sldId="306"/>
            <ac:spMk id="7" creationId="{99B9E2AD-38B3-E640-84AB-A336A0366779}"/>
          </ac:spMkLst>
        </pc:spChg>
        <pc:picChg chg="add mod">
          <ac:chgData name="Chen Han /IT" userId="ab8f9b47-b396-4d50-9d12-489cf8564c62" providerId="ADAL" clId="{69D4722E-6063-2947-88DD-8042ED9602F4}" dt="2021-07-31T10:52:30.711" v="1678" actId="1036"/>
          <ac:picMkLst>
            <pc:docMk/>
            <pc:sldMk cId="3811337599" sldId="306"/>
            <ac:picMk id="3" creationId="{AD98A4B3-6AD3-814E-AEE0-B267A9C825B5}"/>
          </ac:picMkLst>
        </pc:picChg>
        <pc:picChg chg="del">
          <ac:chgData name="Chen Han /IT" userId="ab8f9b47-b396-4d50-9d12-489cf8564c62" providerId="ADAL" clId="{69D4722E-6063-2947-88DD-8042ED9602F4}" dt="2021-07-31T10:52:22.209" v="1671" actId="478"/>
          <ac:picMkLst>
            <pc:docMk/>
            <pc:sldMk cId="3811337599" sldId="306"/>
            <ac:picMk id="4" creationId="{9A5C850A-650A-A141-8D0F-48664CC21771}"/>
          </ac:picMkLst>
        </pc:picChg>
      </pc:sldChg>
      <pc:sldChg chg="addSp delSp modSp add mod">
        <pc:chgData name="Chen Han /IT" userId="ab8f9b47-b396-4d50-9d12-489cf8564c62" providerId="ADAL" clId="{69D4722E-6063-2947-88DD-8042ED9602F4}" dt="2021-07-31T10:52:39.083" v="1685" actId="1076"/>
        <pc:sldMkLst>
          <pc:docMk/>
          <pc:sldMk cId="1019041585" sldId="307"/>
        </pc:sldMkLst>
        <pc:picChg chg="add mod">
          <ac:chgData name="Chen Han /IT" userId="ab8f9b47-b396-4d50-9d12-489cf8564c62" providerId="ADAL" clId="{69D4722E-6063-2947-88DD-8042ED9602F4}" dt="2021-07-31T10:52:39.083" v="1685" actId="1076"/>
          <ac:picMkLst>
            <pc:docMk/>
            <pc:sldMk cId="1019041585" sldId="307"/>
            <ac:picMk id="3" creationId="{FD1E099E-3C68-0746-8BF5-F540CB50211D}"/>
          </ac:picMkLst>
        </pc:picChg>
        <pc:picChg chg="del">
          <ac:chgData name="Chen Han /IT" userId="ab8f9b47-b396-4d50-9d12-489cf8564c62" providerId="ADAL" clId="{69D4722E-6063-2947-88DD-8042ED9602F4}" dt="2021-07-31T10:52:32.198" v="1679" actId="478"/>
          <ac:picMkLst>
            <pc:docMk/>
            <pc:sldMk cId="1019041585" sldId="307"/>
            <ac:picMk id="4" creationId="{9A5C850A-650A-A141-8D0F-48664CC21771}"/>
          </ac:picMkLst>
        </pc:picChg>
      </pc:sldChg>
      <pc:sldChg chg="delSp modSp add del mod">
        <pc:chgData name="Chen Han /IT" userId="ab8f9b47-b396-4d50-9d12-489cf8564c62" providerId="ADAL" clId="{69D4722E-6063-2947-88DD-8042ED9602F4}" dt="2021-07-31T10:52:56.577" v="1691" actId="2696"/>
        <pc:sldMkLst>
          <pc:docMk/>
          <pc:sldMk cId="793460065" sldId="308"/>
        </pc:sldMkLst>
        <pc:spChg chg="mod">
          <ac:chgData name="Chen Han /IT" userId="ab8f9b47-b396-4d50-9d12-489cf8564c62" providerId="ADAL" clId="{69D4722E-6063-2947-88DD-8042ED9602F4}" dt="2021-07-31T10:52:51.360" v="1690" actId="20577"/>
          <ac:spMkLst>
            <pc:docMk/>
            <pc:sldMk cId="793460065" sldId="308"/>
            <ac:spMk id="7" creationId="{99B9E2AD-38B3-E640-84AB-A336A0366779}"/>
          </ac:spMkLst>
        </pc:spChg>
        <pc:picChg chg="del">
          <ac:chgData name="Chen Han /IT" userId="ab8f9b47-b396-4d50-9d12-489cf8564c62" providerId="ADAL" clId="{69D4722E-6063-2947-88DD-8042ED9602F4}" dt="2021-07-31T10:52:49.222" v="1689" actId="478"/>
          <ac:picMkLst>
            <pc:docMk/>
            <pc:sldMk cId="793460065" sldId="308"/>
            <ac:picMk id="3" creationId="{FD1E099E-3C68-0746-8BF5-F540CB50211D}"/>
          </ac:picMkLst>
        </pc:picChg>
      </pc:sldChg>
      <pc:sldChg chg="add del">
        <pc:chgData name="Chen Han /IT" userId="ab8f9b47-b396-4d50-9d12-489cf8564c62" providerId="ADAL" clId="{69D4722E-6063-2947-88DD-8042ED9602F4}" dt="2021-07-31T10:52:46.685" v="1687" actId="2696"/>
        <pc:sldMkLst>
          <pc:docMk/>
          <pc:sldMk cId="1601534197" sldId="308"/>
        </pc:sldMkLst>
      </pc:sldChg>
      <pc:sldChg chg="modSp add mod ord">
        <pc:chgData name="Chen Han /IT" userId="ab8f9b47-b396-4d50-9d12-489cf8564c62" providerId="ADAL" clId="{69D4722E-6063-2947-88DD-8042ED9602F4}" dt="2021-07-31T10:57:34.792" v="1733" actId="20578"/>
        <pc:sldMkLst>
          <pc:docMk/>
          <pc:sldMk cId="1942522854" sldId="308"/>
        </pc:sldMkLst>
        <pc:spChg chg="mod">
          <ac:chgData name="Chen Han /IT" userId="ab8f9b47-b396-4d50-9d12-489cf8564c62" providerId="ADAL" clId="{69D4722E-6063-2947-88DD-8042ED9602F4}" dt="2021-07-31T10:57:23.509" v="1732" actId="20577"/>
          <ac:spMkLst>
            <pc:docMk/>
            <pc:sldMk cId="1942522854" sldId="308"/>
            <ac:spMk id="2" creationId="{F18B8AE3-5620-954D-87A8-85DA8EC1F4CE}"/>
          </ac:spMkLst>
        </pc:spChg>
      </pc:sldChg>
      <pc:sldChg chg="addSp delSp modSp add mod ord setBg setClrOvrMap">
        <pc:chgData name="Chen Han /IT" userId="ab8f9b47-b396-4d50-9d12-489cf8564c62" providerId="ADAL" clId="{69D4722E-6063-2947-88DD-8042ED9602F4}" dt="2021-07-31T11:00:28.634" v="1795" actId="931"/>
        <pc:sldMkLst>
          <pc:docMk/>
          <pc:sldMk cId="2405919532" sldId="309"/>
        </pc:sldMkLst>
        <pc:spChg chg="mod">
          <ac:chgData name="Chen Han /IT" userId="ab8f9b47-b396-4d50-9d12-489cf8564c62" providerId="ADAL" clId="{69D4722E-6063-2947-88DD-8042ED9602F4}" dt="2021-07-31T11:00:28.422" v="1794" actId="20577"/>
          <ac:spMkLst>
            <pc:docMk/>
            <pc:sldMk cId="2405919532" sldId="309"/>
            <ac:spMk id="7" creationId="{99B9E2AD-38B3-E640-84AB-A336A0366779}"/>
          </ac:spMkLst>
        </pc:spChg>
        <pc:spChg chg="add">
          <ac:chgData name="Chen Han /IT" userId="ab8f9b47-b396-4d50-9d12-489cf8564c62" providerId="ADAL" clId="{69D4722E-6063-2947-88DD-8042ED9602F4}" dt="2021-07-31T10:58:07.692" v="1742" actId="26606"/>
          <ac:spMkLst>
            <pc:docMk/>
            <pc:sldMk cId="2405919532" sldId="309"/>
            <ac:spMk id="14" creationId="{133F8CB7-795C-4272-9073-64D8CF97F220}"/>
          </ac:spMkLst>
        </pc:spChg>
        <pc:spChg chg="add">
          <ac:chgData name="Chen Han /IT" userId="ab8f9b47-b396-4d50-9d12-489cf8564c62" providerId="ADAL" clId="{69D4722E-6063-2947-88DD-8042ED9602F4}" dt="2021-07-31T10:58:07.692" v="1742" actId="26606"/>
          <ac:spMkLst>
            <pc:docMk/>
            <pc:sldMk cId="2405919532" sldId="309"/>
            <ac:spMk id="16" creationId="{180DE8A2-73B1-4AFE-8FB9-BE4B66F39812}"/>
          </ac:spMkLst>
        </pc:spChg>
        <pc:spChg chg="add">
          <ac:chgData name="Chen Han /IT" userId="ab8f9b47-b396-4d50-9d12-489cf8564c62" providerId="ADAL" clId="{69D4722E-6063-2947-88DD-8042ED9602F4}" dt="2021-07-31T10:58:07.692" v="1742" actId="26606"/>
          <ac:spMkLst>
            <pc:docMk/>
            <pc:sldMk cId="2405919532" sldId="309"/>
            <ac:spMk id="18" creationId="{E5ADB140-E61F-4DA4-A342-F5EF70772D7A}"/>
          </ac:spMkLst>
        </pc:spChg>
        <pc:picChg chg="del">
          <ac:chgData name="Chen Han /IT" userId="ab8f9b47-b396-4d50-9d12-489cf8564c62" providerId="ADAL" clId="{69D4722E-6063-2947-88DD-8042ED9602F4}" dt="2021-07-31T10:57:55.527" v="1736" actId="478"/>
          <ac:picMkLst>
            <pc:docMk/>
            <pc:sldMk cId="2405919532" sldId="309"/>
            <ac:picMk id="3" creationId="{FD1E099E-3C68-0746-8BF5-F540CB50211D}"/>
          </ac:picMkLst>
        </pc:picChg>
        <pc:picChg chg="add del mod ord">
          <ac:chgData name="Chen Han /IT" userId="ab8f9b47-b396-4d50-9d12-489cf8564c62" providerId="ADAL" clId="{69D4722E-6063-2947-88DD-8042ED9602F4}" dt="2021-07-31T11:00:22.420" v="1787" actId="478"/>
          <ac:picMkLst>
            <pc:docMk/>
            <pc:sldMk cId="2405919532" sldId="309"/>
            <ac:picMk id="4" creationId="{D61930D6-F23A-D64A-8ED1-986DFE44C01C}"/>
          </ac:picMkLst>
        </pc:picChg>
        <pc:picChg chg="add del mod">
          <ac:chgData name="Chen Han /IT" userId="ab8f9b47-b396-4d50-9d12-489cf8564c62" providerId="ADAL" clId="{69D4722E-6063-2947-88DD-8042ED9602F4}" dt="2021-07-31T11:00:28.634" v="1795" actId="931"/>
          <ac:picMkLst>
            <pc:docMk/>
            <pc:sldMk cId="2405919532" sldId="309"/>
            <ac:picMk id="8" creationId="{30BC7659-2121-C54B-9932-3F032E9D876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C1B49-22D7-4C17-88B7-585E0EDCD4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919942-3694-4359-845E-0B69D5A03FAE}">
      <dgm:prSet/>
      <dgm:spPr/>
      <dgm:t>
        <a:bodyPr/>
        <a:lstStyle/>
        <a:p>
          <a:pPr>
            <a:defRPr cap="all"/>
          </a:pPr>
          <a:r>
            <a:rPr lang="en-US" dirty="0"/>
            <a:t>Trying out more Classification models to compare the accuracy and speed.</a:t>
          </a:r>
        </a:p>
        <a:p>
          <a:pPr>
            <a:defRPr cap="all"/>
          </a:pPr>
          <a:r>
            <a:rPr lang="en-US" dirty="0"/>
            <a:t>Such as Naïve Bayes Algorithm</a:t>
          </a:r>
        </a:p>
      </dgm:t>
    </dgm:pt>
    <dgm:pt modelId="{8564884B-802C-4E70-9841-FDB53698CDA4}" type="parTrans" cxnId="{60AF0BF5-C8F2-4FB1-96FC-07D9F1492BBF}">
      <dgm:prSet/>
      <dgm:spPr/>
      <dgm:t>
        <a:bodyPr/>
        <a:lstStyle/>
        <a:p>
          <a:endParaRPr lang="en-US"/>
        </a:p>
      </dgm:t>
    </dgm:pt>
    <dgm:pt modelId="{75F41888-C961-4AAD-8806-CD5F5C8267FE}" type="sibTrans" cxnId="{60AF0BF5-C8F2-4FB1-96FC-07D9F1492BBF}">
      <dgm:prSet/>
      <dgm:spPr/>
      <dgm:t>
        <a:bodyPr/>
        <a:lstStyle/>
        <a:p>
          <a:endParaRPr lang="en-US"/>
        </a:p>
      </dgm:t>
    </dgm:pt>
    <dgm:pt modelId="{5E8B1359-DCF8-4DDD-9415-B11967D1FD33}">
      <dgm:prSet/>
      <dgm:spPr/>
      <dgm:t>
        <a:bodyPr/>
        <a:lstStyle/>
        <a:p>
          <a:pPr>
            <a:defRPr cap="all"/>
          </a:pPr>
          <a:r>
            <a:rPr lang="en-US"/>
            <a:t>More findings on different hyperparameters used in each classification model.</a:t>
          </a:r>
        </a:p>
      </dgm:t>
    </dgm:pt>
    <dgm:pt modelId="{144429DE-E90F-466B-B9B7-654BBCA53145}" type="parTrans" cxnId="{2E711045-4D5E-44AE-9999-DA9E2143EB0A}">
      <dgm:prSet/>
      <dgm:spPr/>
      <dgm:t>
        <a:bodyPr/>
        <a:lstStyle/>
        <a:p>
          <a:endParaRPr lang="en-US"/>
        </a:p>
      </dgm:t>
    </dgm:pt>
    <dgm:pt modelId="{2CFD7658-769D-41CB-89DA-2E94FAE28704}" type="sibTrans" cxnId="{2E711045-4D5E-44AE-9999-DA9E2143EB0A}">
      <dgm:prSet/>
      <dgm:spPr/>
      <dgm:t>
        <a:bodyPr/>
        <a:lstStyle/>
        <a:p>
          <a:endParaRPr lang="en-US"/>
        </a:p>
      </dgm:t>
    </dgm:pt>
    <dgm:pt modelId="{D909FF8F-83F1-4A22-8441-36CC65F8C06D}" type="pres">
      <dgm:prSet presAssocID="{116C1B49-22D7-4C17-88B7-585E0EDCD47D}" presName="root" presStyleCnt="0">
        <dgm:presLayoutVars>
          <dgm:dir/>
          <dgm:resizeHandles val="exact"/>
        </dgm:presLayoutVars>
      </dgm:prSet>
      <dgm:spPr/>
    </dgm:pt>
    <dgm:pt modelId="{1EC546AE-88F8-4DA0-9883-D56ED5242815}" type="pres">
      <dgm:prSet presAssocID="{E3919942-3694-4359-845E-0B69D5A03FAE}" presName="compNode" presStyleCnt="0"/>
      <dgm:spPr/>
    </dgm:pt>
    <dgm:pt modelId="{A013AF16-4ACA-4BD3-A228-4C25B12C7014}" type="pres">
      <dgm:prSet presAssocID="{E3919942-3694-4359-845E-0B69D5A03FAE}" presName="iconBgRect" presStyleLbl="bgShp" presStyleIdx="0" presStyleCnt="2"/>
      <dgm:spPr/>
    </dgm:pt>
    <dgm:pt modelId="{1B160B0A-6165-490D-9CC3-E1669EABEFD9}" type="pres">
      <dgm:prSet presAssocID="{E3919942-3694-4359-845E-0B69D5A03F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C6DACDC-9CAD-4931-9FE2-827376454A36}" type="pres">
      <dgm:prSet presAssocID="{E3919942-3694-4359-845E-0B69D5A03FAE}" presName="spaceRect" presStyleCnt="0"/>
      <dgm:spPr/>
    </dgm:pt>
    <dgm:pt modelId="{0F959764-A1CA-489D-8195-6E158471688C}" type="pres">
      <dgm:prSet presAssocID="{E3919942-3694-4359-845E-0B69D5A03FAE}" presName="textRect" presStyleLbl="revTx" presStyleIdx="0" presStyleCnt="2">
        <dgm:presLayoutVars>
          <dgm:chMax val="1"/>
          <dgm:chPref val="1"/>
        </dgm:presLayoutVars>
      </dgm:prSet>
      <dgm:spPr/>
    </dgm:pt>
    <dgm:pt modelId="{A03504D8-B745-4310-8BDA-B59CC12B6707}" type="pres">
      <dgm:prSet presAssocID="{75F41888-C961-4AAD-8806-CD5F5C8267FE}" presName="sibTrans" presStyleCnt="0"/>
      <dgm:spPr/>
    </dgm:pt>
    <dgm:pt modelId="{09BE809E-BB12-41C2-83FD-0D0C2448A294}" type="pres">
      <dgm:prSet presAssocID="{5E8B1359-DCF8-4DDD-9415-B11967D1FD33}" presName="compNode" presStyleCnt="0"/>
      <dgm:spPr/>
    </dgm:pt>
    <dgm:pt modelId="{8AE582BE-CBFE-4B8C-8C05-29ED3BFEF0C4}" type="pres">
      <dgm:prSet presAssocID="{5E8B1359-DCF8-4DDD-9415-B11967D1FD33}" presName="iconBgRect" presStyleLbl="bgShp" presStyleIdx="1" presStyleCnt="2"/>
      <dgm:spPr/>
    </dgm:pt>
    <dgm:pt modelId="{5950666E-A23E-4F85-BA2A-12A25E984305}" type="pres">
      <dgm:prSet presAssocID="{5E8B1359-DCF8-4DDD-9415-B11967D1FD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CB3CC92-36CA-4801-B413-D691D93ECA61}" type="pres">
      <dgm:prSet presAssocID="{5E8B1359-DCF8-4DDD-9415-B11967D1FD33}" presName="spaceRect" presStyleCnt="0"/>
      <dgm:spPr/>
    </dgm:pt>
    <dgm:pt modelId="{19E5980B-107E-45C2-94BA-3B1D92AC36B1}" type="pres">
      <dgm:prSet presAssocID="{5E8B1359-DCF8-4DDD-9415-B11967D1FD3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CBC1C40-8B45-4940-84D5-E72CE01D021E}" type="presOf" srcId="{116C1B49-22D7-4C17-88B7-585E0EDCD47D}" destId="{D909FF8F-83F1-4A22-8441-36CC65F8C06D}" srcOrd="0" destOrd="0" presId="urn:microsoft.com/office/officeart/2018/5/layout/IconCircleLabelList"/>
    <dgm:cxn modelId="{2E711045-4D5E-44AE-9999-DA9E2143EB0A}" srcId="{116C1B49-22D7-4C17-88B7-585E0EDCD47D}" destId="{5E8B1359-DCF8-4DDD-9415-B11967D1FD33}" srcOrd="1" destOrd="0" parTransId="{144429DE-E90F-466B-B9B7-654BBCA53145}" sibTransId="{2CFD7658-769D-41CB-89DA-2E94FAE28704}"/>
    <dgm:cxn modelId="{AB312A68-CF0A-4520-8135-9A423D316AD1}" type="presOf" srcId="{E3919942-3694-4359-845E-0B69D5A03FAE}" destId="{0F959764-A1CA-489D-8195-6E158471688C}" srcOrd="0" destOrd="0" presId="urn:microsoft.com/office/officeart/2018/5/layout/IconCircleLabelList"/>
    <dgm:cxn modelId="{A926B157-B754-4CA6-9032-F168480A08BB}" type="presOf" srcId="{5E8B1359-DCF8-4DDD-9415-B11967D1FD33}" destId="{19E5980B-107E-45C2-94BA-3B1D92AC36B1}" srcOrd="0" destOrd="0" presId="urn:microsoft.com/office/officeart/2018/5/layout/IconCircleLabelList"/>
    <dgm:cxn modelId="{60AF0BF5-C8F2-4FB1-96FC-07D9F1492BBF}" srcId="{116C1B49-22D7-4C17-88B7-585E0EDCD47D}" destId="{E3919942-3694-4359-845E-0B69D5A03FAE}" srcOrd="0" destOrd="0" parTransId="{8564884B-802C-4E70-9841-FDB53698CDA4}" sibTransId="{75F41888-C961-4AAD-8806-CD5F5C8267FE}"/>
    <dgm:cxn modelId="{92CB6EE3-FED0-4188-9020-5409F0C7496D}" type="presParOf" srcId="{D909FF8F-83F1-4A22-8441-36CC65F8C06D}" destId="{1EC546AE-88F8-4DA0-9883-D56ED5242815}" srcOrd="0" destOrd="0" presId="urn:microsoft.com/office/officeart/2018/5/layout/IconCircleLabelList"/>
    <dgm:cxn modelId="{6688558A-0B17-406F-A10E-3009EF60613B}" type="presParOf" srcId="{1EC546AE-88F8-4DA0-9883-D56ED5242815}" destId="{A013AF16-4ACA-4BD3-A228-4C25B12C7014}" srcOrd="0" destOrd="0" presId="urn:microsoft.com/office/officeart/2018/5/layout/IconCircleLabelList"/>
    <dgm:cxn modelId="{489100E8-6F15-4219-BAC6-1A4F723B4F4D}" type="presParOf" srcId="{1EC546AE-88F8-4DA0-9883-D56ED5242815}" destId="{1B160B0A-6165-490D-9CC3-E1669EABEFD9}" srcOrd="1" destOrd="0" presId="urn:microsoft.com/office/officeart/2018/5/layout/IconCircleLabelList"/>
    <dgm:cxn modelId="{26F1DDF5-E50B-46DA-A52C-04FC87D669D7}" type="presParOf" srcId="{1EC546AE-88F8-4DA0-9883-D56ED5242815}" destId="{0C6DACDC-9CAD-4931-9FE2-827376454A36}" srcOrd="2" destOrd="0" presId="urn:microsoft.com/office/officeart/2018/5/layout/IconCircleLabelList"/>
    <dgm:cxn modelId="{F28BF984-3296-4159-A43B-379FBFAF48CD}" type="presParOf" srcId="{1EC546AE-88F8-4DA0-9883-D56ED5242815}" destId="{0F959764-A1CA-489D-8195-6E158471688C}" srcOrd="3" destOrd="0" presId="urn:microsoft.com/office/officeart/2018/5/layout/IconCircleLabelList"/>
    <dgm:cxn modelId="{5B8E42EA-039E-43A1-913F-8CCBCB34BEA5}" type="presParOf" srcId="{D909FF8F-83F1-4A22-8441-36CC65F8C06D}" destId="{A03504D8-B745-4310-8BDA-B59CC12B6707}" srcOrd="1" destOrd="0" presId="urn:microsoft.com/office/officeart/2018/5/layout/IconCircleLabelList"/>
    <dgm:cxn modelId="{7D6D42F3-C311-4F81-B838-1D3CE68CDDBB}" type="presParOf" srcId="{D909FF8F-83F1-4A22-8441-36CC65F8C06D}" destId="{09BE809E-BB12-41C2-83FD-0D0C2448A294}" srcOrd="2" destOrd="0" presId="urn:microsoft.com/office/officeart/2018/5/layout/IconCircleLabelList"/>
    <dgm:cxn modelId="{384CF194-A139-4810-8AAB-FE3B5CB637F2}" type="presParOf" srcId="{09BE809E-BB12-41C2-83FD-0D0C2448A294}" destId="{8AE582BE-CBFE-4B8C-8C05-29ED3BFEF0C4}" srcOrd="0" destOrd="0" presId="urn:microsoft.com/office/officeart/2018/5/layout/IconCircleLabelList"/>
    <dgm:cxn modelId="{844DA3DA-F4EB-41F8-AE3E-91DD2670FFB4}" type="presParOf" srcId="{09BE809E-BB12-41C2-83FD-0D0C2448A294}" destId="{5950666E-A23E-4F85-BA2A-12A25E984305}" srcOrd="1" destOrd="0" presId="urn:microsoft.com/office/officeart/2018/5/layout/IconCircleLabelList"/>
    <dgm:cxn modelId="{3F6F697A-93D6-488F-90BB-37E414F57EA7}" type="presParOf" srcId="{09BE809E-BB12-41C2-83FD-0D0C2448A294}" destId="{2CB3CC92-36CA-4801-B413-D691D93ECA61}" srcOrd="2" destOrd="0" presId="urn:microsoft.com/office/officeart/2018/5/layout/IconCircleLabelList"/>
    <dgm:cxn modelId="{A693D6EE-899B-4291-A22D-03C2A44B2208}" type="presParOf" srcId="{09BE809E-BB12-41C2-83FD-0D0C2448A294}" destId="{19E5980B-107E-45C2-94BA-3B1D92AC36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AF16-4ACA-4BD3-A228-4C25B12C7014}">
      <dsp:nvSpPr>
        <dsp:cNvPr id="0" name=""/>
        <dsp:cNvSpPr/>
      </dsp:nvSpPr>
      <dsp:spPr>
        <a:xfrm>
          <a:off x="2365068" y="17370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60B0A-6165-490D-9CC3-E1669EABEFD9}">
      <dsp:nvSpPr>
        <dsp:cNvPr id="0" name=""/>
        <dsp:cNvSpPr/>
      </dsp:nvSpPr>
      <dsp:spPr>
        <a:xfrm>
          <a:off x="2789193" y="44149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59764-A1CA-489D-8195-6E158471688C}">
      <dsp:nvSpPr>
        <dsp:cNvPr id="0" name=""/>
        <dsp:cNvSpPr/>
      </dsp:nvSpPr>
      <dsp:spPr>
        <a:xfrm>
          <a:off x="1728881" y="262737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Trying out more Classification models to compare the accuracy and speed.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Such as Naïve Bayes Algorithm</a:t>
          </a:r>
        </a:p>
      </dsp:txBody>
      <dsp:txXfrm>
        <a:off x="1728881" y="2627370"/>
        <a:ext cx="3262500" cy="720000"/>
      </dsp:txXfrm>
    </dsp:sp>
    <dsp:sp modelId="{8AE582BE-CBFE-4B8C-8C05-29ED3BFEF0C4}">
      <dsp:nvSpPr>
        <dsp:cNvPr id="0" name=""/>
        <dsp:cNvSpPr/>
      </dsp:nvSpPr>
      <dsp:spPr>
        <a:xfrm>
          <a:off x="6198506" y="17370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0666E-A23E-4F85-BA2A-12A25E984305}">
      <dsp:nvSpPr>
        <dsp:cNvPr id="0" name=""/>
        <dsp:cNvSpPr/>
      </dsp:nvSpPr>
      <dsp:spPr>
        <a:xfrm>
          <a:off x="6622631" y="44149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5980B-107E-45C2-94BA-3B1D92AC36B1}">
      <dsp:nvSpPr>
        <dsp:cNvPr id="0" name=""/>
        <dsp:cNvSpPr/>
      </dsp:nvSpPr>
      <dsp:spPr>
        <a:xfrm>
          <a:off x="5562318" y="262737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More findings on different hyperparameters used in each classification model.</a:t>
          </a:r>
        </a:p>
      </dsp:txBody>
      <dsp:txXfrm>
        <a:off x="5562318" y="262737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multi-class-text-classification-model-comparison-and-selection-5eb06619756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E6100-A764-114B-880A-E49278FA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AA Assignment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9FACB-047F-0343-91E9-A55CA5113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/>
          </a:bodyPr>
          <a:lstStyle/>
          <a:p>
            <a:pPr marL="285750" indent="-285750" algn="ctr">
              <a:buFontTx/>
              <a:buChar char="-"/>
            </a:pPr>
            <a:r>
              <a:rPr lang="en-US" dirty="0"/>
              <a:t>Chen Han</a:t>
            </a:r>
          </a:p>
          <a:p>
            <a:pPr marL="285750" indent="-285750" algn="ctr">
              <a:buFontTx/>
              <a:buChar char="-"/>
            </a:pPr>
            <a:r>
              <a:rPr lang="en-US" dirty="0" err="1"/>
              <a:t>T02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S10202961</a:t>
            </a:r>
            <a:endParaRPr lang="en-US" dirty="0"/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6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1.2 Data cleansing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1211580"/>
            <a:ext cx="11288972" cy="49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Lemmatizing the text data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35AE6B-81E5-1542-B1E3-9EA9B461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8686744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9146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1.2 Data cleansing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91007B0-1086-054B-8D05-35BC0F8C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25517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257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1.3 Transform Text Data – Bag of word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Vectorization</a:t>
            </a:r>
          </a:p>
          <a:p>
            <a:r>
              <a:rPr lang="en-US" sz="1600">
                <a:solidFill>
                  <a:srgbClr val="FFFFFF"/>
                </a:solidFill>
              </a:rPr>
              <a:t>text_bow -&gt; data to use later in modelling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699864-7330-384A-899F-2D491E6C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078133"/>
            <a:ext cx="6267743" cy="44030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29272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1.3 Transform Text Data – Bag of word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Visualizing text_bow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158D254-15F5-A74F-BDAF-861398AF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79985"/>
            <a:ext cx="6267743" cy="41993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0896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1.4 Transform Text Data – TF-IDF matrix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Transform text_bow into TF-IDF matrix</a:t>
            </a:r>
          </a:p>
          <a:p>
            <a:r>
              <a:rPr lang="en-US" sz="1600">
                <a:solidFill>
                  <a:srgbClr val="FFFFFF"/>
                </a:solidFill>
              </a:rPr>
              <a:t>Visualize features with lowest idf</a:t>
            </a:r>
          </a:p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(Words that occurred most frequently across the entire document)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C7B3FF-DB73-3C44-8B15-D906FB84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274000"/>
            <a:ext cx="6267743" cy="40113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7935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1.4 Transform Text Data – TF-IDF matrix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Visualizing text_tfidf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7BA900-8185-0E44-A18F-06ED7B70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697073"/>
            <a:ext cx="6267743" cy="31652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7293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1.4 Transform Text Data – TF-IDF matrix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Visualizing highest and lowest</a:t>
            </a:r>
          </a:p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TF-IDF features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9B6658-B8FA-834D-B75B-C024A0F1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430694"/>
            <a:ext cx="6267743" cy="36979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1841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B8AE3-5620-954D-87A8-85DA8EC1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Step 2 – 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Text Data Understanding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2.1 Extract keywords using TF-IDF matrix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70650B-253B-3449-8670-D31C33F4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1" y="514350"/>
            <a:ext cx="7745701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500">
                <a:solidFill>
                  <a:srgbClr val="FEFEFE"/>
                </a:solidFill>
              </a:rPr>
              <a:t>Extract top 10 keywords</a:t>
            </a:r>
          </a:p>
          <a:p>
            <a:pPr marL="0" indent="0">
              <a:lnSpc>
                <a:spcPct val="90000"/>
              </a:lnSpc>
            </a:pPr>
            <a:r>
              <a:rPr lang="en-US" sz="1500">
                <a:solidFill>
                  <a:srgbClr val="FEFEFE"/>
                </a:solidFill>
              </a:rPr>
              <a:t>with highest TF-IDF scores for</a:t>
            </a:r>
          </a:p>
          <a:p>
            <a:pPr marL="0" indent="0">
              <a:lnSpc>
                <a:spcPct val="90000"/>
              </a:lnSpc>
            </a:pPr>
            <a:r>
              <a:rPr lang="en-US" sz="1500">
                <a:solidFill>
                  <a:srgbClr val="FEFEFE"/>
                </a:solidFill>
              </a:rPr>
              <a:t>each document</a:t>
            </a:r>
          </a:p>
        </p:txBody>
      </p:sp>
    </p:spTree>
    <p:extLst>
      <p:ext uri="{BB962C8B-B14F-4D97-AF65-F5344CB8AC3E}">
        <p14:creationId xmlns:p14="http://schemas.microsoft.com/office/powerpoint/2010/main" val="349036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2.1 Extract keywords using TF-IDF matrix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CADE62-FDC6-C944-A094-C35A24F6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777418"/>
            <a:ext cx="11163299" cy="34048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FD28F-9149-3C4A-B034-0CEBCEE8C002}"/>
              </a:ext>
            </a:extLst>
          </p:cNvPr>
          <p:cNvSpPr txBox="1"/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>
                <a:solidFill>
                  <a:srgbClr val="FEFEFE"/>
                </a:solidFill>
              </a:rPr>
              <a:t>Add cleansed_text and keywords as new columns in the data 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849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3B54A-A7E6-5046-8DA6-5A24B66A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918D5B-416B-744B-A4A8-E3686DAA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12" y="2413000"/>
            <a:ext cx="5016259" cy="363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</a:pPr>
            <a:r>
              <a:rPr lang="en-US" altLang="zh-CN">
                <a:solidFill>
                  <a:srgbClr val="FFFFFF"/>
                </a:solidFill>
              </a:rPr>
              <a:t>Given a 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dataset (</a:t>
            </a:r>
            <a:r>
              <a:rPr kumimoji="0" lang="en-US" altLang="zh-CN" b="1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bbc-text.csv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) consists of 2225 documents from the BBC news website corresponding to stories in five topical areas from 2004-2005. </a:t>
            </a:r>
            <a:endParaRPr lang="en-US" altLang="zh-CN">
              <a:solidFill>
                <a:srgbClr val="FFFFFF"/>
              </a:solidFill>
            </a:endParaRPr>
          </a:p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Perform text analytics on the dataset using various </a:t>
            </a:r>
            <a:r>
              <a:rPr kumimoji="0" lang="en-US" altLang="zh-CN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classification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 methods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26512-C5E8-2740-B1CD-BC9DE63AB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437485"/>
              </p:ext>
            </p:extLst>
          </p:nvPr>
        </p:nvGraphicFramePr>
        <p:xfrm>
          <a:off x="7410517" y="2258672"/>
          <a:ext cx="3832043" cy="2329920"/>
        </p:xfrm>
        <a:graphic>
          <a:graphicData uri="http://schemas.openxmlformats.org/drawingml/2006/table">
            <a:tbl>
              <a:tblPr firstRow="1" firstCol="1" bandRow="1"/>
              <a:tblGrid>
                <a:gridCol w="1261993">
                  <a:extLst>
                    <a:ext uri="{9D8B030D-6E8A-4147-A177-3AD203B41FA5}">
                      <a16:colId xmlns:a16="http://schemas.microsoft.com/office/drawing/2014/main" val="209811167"/>
                    </a:ext>
                  </a:extLst>
                </a:gridCol>
                <a:gridCol w="2570050">
                  <a:extLst>
                    <a:ext uri="{9D8B030D-6E8A-4147-A177-3AD203B41FA5}">
                      <a16:colId xmlns:a16="http://schemas.microsoft.com/office/drawing/2014/main" val="2539523514"/>
                    </a:ext>
                  </a:extLst>
                </a:gridCol>
              </a:tblGrid>
              <a:tr h="361365"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Column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24084"/>
                  </a:ext>
                </a:extLst>
              </a:tr>
              <a:tr h="672821"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text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BBC news stories /Documents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394156"/>
                  </a:ext>
                </a:extLst>
              </a:tr>
              <a:tr h="1295734"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 label for each document: business, entertainment, politics, sport, tech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704" marR="114704" marT="159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9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96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2.2 Association Rule Mining – Overall </a:t>
            </a: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ABDB107-F1C7-6047-BEBD-A9A01D797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5206545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EFEFE"/>
                </a:solidFill>
              </a:rPr>
              <a:t>Pull out all the keywords and store it in a data frame – </a:t>
            </a:r>
            <a:r>
              <a:rPr lang="en-US" sz="1600" dirty="0" err="1">
                <a:solidFill>
                  <a:srgbClr val="FEFEFE"/>
                </a:solidFill>
              </a:rPr>
              <a:t>full_list</a:t>
            </a:r>
            <a:endParaRPr lang="en-US" sz="1600" dirty="0">
              <a:solidFill>
                <a:srgbClr val="FEFEFE"/>
              </a:solidFill>
            </a:endParaRPr>
          </a:p>
          <a:p>
            <a:r>
              <a:rPr lang="en-US" sz="1600" dirty="0">
                <a:solidFill>
                  <a:srgbClr val="FEFEFE"/>
                </a:solidFill>
              </a:rPr>
              <a:t>Total keywords -&gt; 2225 x 10 = 22250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93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2.2 Association Rule Mining – Overall 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0B1B1F40-CED4-F747-84BE-79EC24B1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452023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Plot a bar chart showing top 50 words with highest tf-idf score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4847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2.2 Association Rule Mining – Overall 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DDBDFB-7557-3D47-823D-EFD074E4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03005"/>
            <a:ext cx="11163299" cy="31536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D10A9BD-6038-3645-9BBF-B278460EE010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Encoded the keywords with 1,0 to use in the Association Rule model later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613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2.2 Association Rule Mining – Overall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6B7567-FA5C-0241-8204-DAB457F1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6634503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D10A9BD-6038-3645-9BBF-B278460EE010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Reduce the feature number</a:t>
            </a:r>
          </a:p>
          <a:p>
            <a:r>
              <a:rPr lang="en-US" sz="1600">
                <a:solidFill>
                  <a:srgbClr val="FEFEFE"/>
                </a:solidFill>
              </a:rPr>
              <a:t>Only features appeared at least 10 times are used.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000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2.2 Association Rule Mining – Overall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6695645-A6A2-3441-BEEB-BA1CC4A5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523336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D10A9BD-6038-3645-9BBF-B278460EE010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Use association rule mining model to determine how strongly two keywords are related.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45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2.3 Association Rule Mining – By category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558A7C6-B056-1845-939E-530BF2E3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707728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Sports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759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2.3 Association Rule Mining – By category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FB6372F-FFB4-3D40-9398-3F5B0DDE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8933964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Business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497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2.3 Association Rule Mining – By category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2FEE39D-0AAB-DE4C-88CE-9A5BD98A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8147031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Politics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737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2.3 Association Rule Mining – By category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74548A9-A8EA-F342-B75E-0308B21B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596021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Tech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2.3 Association Rule Mining – By category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E57F30-FFC6-9A4D-BA73-FA072F23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878423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5344886" y="5176569"/>
            <a:ext cx="60284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EFEFE"/>
                </a:solidFill>
              </a:rPr>
              <a:t>Entertainment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5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3B54A-A7E6-5046-8DA6-5A24B66A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918D5B-416B-744B-A4A8-E3686DAA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82" y="2185988"/>
            <a:ext cx="7954627" cy="3636511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1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altLang="zh-CN" sz="2000"/>
              <a:t>Step 1 – Text Data Preprocessing</a:t>
            </a:r>
          </a:p>
          <a:p>
            <a:pPr lvl="1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effectLst/>
              </a:rPr>
              <a:t>Step 2 – Text Data Understanding</a:t>
            </a:r>
          </a:p>
          <a:p>
            <a:pPr lvl="1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altLang="zh-CN" sz="2000"/>
              <a:t>Step 3 – Classification Modelling</a:t>
            </a:r>
          </a:p>
          <a:p>
            <a:pPr lvl="1" fontAlgn="base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effectLst/>
              </a:rPr>
              <a:t>Step 4 – Summarize the findings</a:t>
            </a:r>
          </a:p>
        </p:txBody>
      </p:sp>
    </p:spTree>
    <p:extLst>
      <p:ext uri="{BB962C8B-B14F-4D97-AF65-F5344CB8AC3E}">
        <p14:creationId xmlns:p14="http://schemas.microsoft.com/office/powerpoint/2010/main" val="14522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B8AE3-5620-954D-87A8-85DA8EC1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Step 3 – 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Classification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59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7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DA0AED8-2086-8C40-A821-6AD51936DE90}"/>
              </a:ext>
            </a:extLst>
          </p:cNvPr>
          <p:cNvSpPr txBox="1">
            <a:spLocks/>
          </p:cNvSpPr>
          <p:nvPr/>
        </p:nvSpPr>
        <p:spPr>
          <a:xfrm>
            <a:off x="451514" y="2046514"/>
            <a:ext cx="3575737" cy="399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FFFF"/>
                </a:solidFill>
                <a:hlinkClick r:id="rId2"/>
              </a:rPr>
              <a:t>https://</a:t>
            </a:r>
            <a:r>
              <a:rPr lang="en-US" sz="1600" dirty="0" err="1">
                <a:solidFill>
                  <a:srgbClr val="FFFFFF"/>
                </a:solidFill>
                <a:hlinkClick r:id="rId2"/>
              </a:rPr>
              <a:t>towardsdatascience.com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/multi-class-text-classification-model-comparison-and-selection-5eb066197568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7F2357-2C99-2B4C-9A61-AD53FCF2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90" y="788250"/>
            <a:ext cx="6267743" cy="49828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8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Research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F782C84-70BC-ED4F-BFBD-A8CC6304B95D}"/>
              </a:ext>
            </a:extLst>
          </p:cNvPr>
          <p:cNvSpPr txBox="1">
            <a:spLocks/>
          </p:cNvSpPr>
          <p:nvPr/>
        </p:nvSpPr>
        <p:spPr>
          <a:xfrm>
            <a:off x="818712" y="1964267"/>
            <a:ext cx="7954627" cy="389453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Classification Models Used</a:t>
            </a:r>
          </a:p>
          <a:p>
            <a:r>
              <a:rPr lang="en-US" sz="2000"/>
              <a:t>Logistic Regression</a:t>
            </a:r>
          </a:p>
          <a:p>
            <a:r>
              <a:rPr lang="en-US" sz="2000"/>
              <a:t>Linear Support Vector Machine(SVM)  - SGD Classifier</a:t>
            </a:r>
          </a:p>
          <a:p>
            <a:r>
              <a:rPr lang="en-US" sz="2000"/>
              <a:t>Random Forest Classifier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1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Word Count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EDC38C-BB07-6E4D-869E-EBCE5615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7612094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3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Word Count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0E1C7F-CBED-CD4C-B54B-8C9E8391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7939491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Word Count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649C93-48B0-CA40-AFFE-6077DF2C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9527388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9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Logistic Regression – Word Count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74AA79-6214-3940-879D-839DACFC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725573"/>
            <a:ext cx="6267743" cy="5108208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89E4F85-21BF-134D-806B-25D7BEACD3BB}"/>
              </a:ext>
            </a:extLst>
          </p:cNvPr>
          <p:cNvSpPr txBox="1">
            <a:spLocks/>
          </p:cNvSpPr>
          <p:nvPr/>
        </p:nvSpPr>
        <p:spPr>
          <a:xfrm>
            <a:off x="451514" y="2046514"/>
            <a:ext cx="3575737" cy="39948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FFFFF"/>
                </a:solidFill>
              </a:rPr>
              <a:t>Boxes with light background indicates correct prediction</a:t>
            </a:r>
          </a:p>
          <a:p>
            <a:r>
              <a:rPr lang="en-US" sz="1600">
                <a:solidFill>
                  <a:srgbClr val="FFFFFF"/>
                </a:solidFill>
              </a:rPr>
              <a:t>Boxes with dark background indicates incorrect prediction</a:t>
            </a:r>
          </a:p>
          <a:p>
            <a:r>
              <a:rPr lang="en-US" sz="1600">
                <a:solidFill>
                  <a:srgbClr val="FFFFFF"/>
                </a:solidFill>
              </a:rPr>
              <a:t>E.g. in col 2, row 1 -&gt; value is 2</a:t>
            </a:r>
          </a:p>
          <a:p>
            <a:r>
              <a:rPr lang="en-US" sz="1600">
                <a:solidFill>
                  <a:srgbClr val="FFFFFF"/>
                </a:solidFill>
              </a:rPr>
              <a:t>Means that 2 labels are predicted as politics where it is actually business</a:t>
            </a:r>
          </a:p>
        </p:txBody>
      </p:sp>
    </p:spTree>
    <p:extLst>
      <p:ext uri="{BB962C8B-B14F-4D97-AF65-F5344CB8AC3E}">
        <p14:creationId xmlns:p14="http://schemas.microsoft.com/office/powerpoint/2010/main" val="45974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Logistic Regression – Word Count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89E4F85-21BF-134D-806B-25D7BEACD3BB}"/>
              </a:ext>
            </a:extLst>
          </p:cNvPr>
          <p:cNvSpPr txBox="1">
            <a:spLocks/>
          </p:cNvSpPr>
          <p:nvPr/>
        </p:nvSpPr>
        <p:spPr>
          <a:xfrm>
            <a:off x="451514" y="2046514"/>
            <a:ext cx="3575737" cy="399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FFFFF"/>
                </a:solidFill>
              </a:rPr>
              <a:t>Using GridSearchCV for hyperparameter tuning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643D96-8A7E-C24F-AFF7-2A803A8B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634395"/>
            <a:ext cx="6267743" cy="32905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9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SGD Classifier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89E4F85-21BF-134D-806B-25D7BEACD3BB}"/>
              </a:ext>
            </a:extLst>
          </p:cNvPr>
          <p:cNvSpPr txBox="1">
            <a:spLocks/>
          </p:cNvSpPr>
          <p:nvPr/>
        </p:nvSpPr>
        <p:spPr>
          <a:xfrm>
            <a:off x="863882" y="2185988"/>
            <a:ext cx="7954627" cy="36365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</a:rPr>
              <a:t>Stochastic Gradient Descent</a:t>
            </a:r>
            <a:r>
              <a:rPr lang="en-US" sz="2000" b="0" i="0" dirty="0">
                <a:effectLst/>
              </a:rPr>
              <a:t> (SGD) is a simple yet very efficient approach to fitting linear classifiers and regressors under convex loss functions such as </a:t>
            </a:r>
            <a:endParaRPr lang="en-US" sz="2000" dirty="0"/>
          </a:p>
          <a:p>
            <a:r>
              <a:rPr lang="en-US" sz="2000" b="0" i="0" dirty="0">
                <a:effectLst/>
              </a:rPr>
              <a:t>Linear Support Vector Machines (loss = “hinge”) </a:t>
            </a:r>
            <a:r>
              <a:rPr lang="en-US" sz="2000" b="0" i="0" dirty="0">
                <a:effectLst/>
                <a:sym typeface="Wingdings" panose="05000000000000000000" pitchFamily="2" charset="2"/>
              </a:rPr>
              <a:t></a:t>
            </a:r>
            <a:endParaRPr lang="en-US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Logistic Regression (loss = “log”)</a:t>
            </a:r>
            <a:endParaRPr lang="en-US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EFBA171-C764-0F44-AF68-E31639C83926}"/>
              </a:ext>
            </a:extLst>
          </p:cNvPr>
          <p:cNvSpPr txBox="1">
            <a:spLocks/>
          </p:cNvSpPr>
          <p:nvPr/>
        </p:nvSpPr>
        <p:spPr>
          <a:xfrm>
            <a:off x="311236" y="2379572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5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SGD Classifier – Word Count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A423AD-1DA8-7D4C-A705-9213C895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326890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76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B8AE3-5620-954D-87A8-85DA8EC1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Step 1 –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Text Data Preprocessing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84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SGD Classifier – Word Count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A265EC-580D-DE4E-9569-DF27F5FF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9589261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3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Random Forest Classifier – Word Count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6BA4AC-1B25-D243-9D42-C6067579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399622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3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Random Forest Classifier – Word Count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4E8E29-A5C7-5543-8BB6-813BF0E9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9004543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99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TF-IDF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795C473-02F0-4045-875D-E176AC5F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25517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0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TF-IDF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218E9E-AC6B-7D44-AEF8-E161E50F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75085"/>
            <a:ext cx="11288972" cy="36406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52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TF-IDF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1FF244-DB6C-114B-B3DE-7F196B05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24" y="2003211"/>
            <a:ext cx="6905736" cy="454052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6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Logistic Regression – TF-IDF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3E545D-C0BF-2341-8E81-63E593EE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9115714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61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SGD Classifier – TF-IDF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11452C-C3C5-C74B-A0B7-78498715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184457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9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SGD Classifier – TF-IDF</a:t>
            </a:r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9A5C850A-650A-A141-8D0F-48664CC2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114693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7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Random Forest Classifier – TF-IDF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98A4B3-6AD3-814E-AEE0-B267A9C8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10399622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3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8C392-54B3-494E-BC32-83ED9F80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1.1 – Load the text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0B3615-89CC-469C-8875-888A9D62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1211580"/>
            <a:ext cx="11288972" cy="49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Importing necessary libraries                       -&gt;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762348-3446-3242-8C95-E18FCF3CA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11"/>
          <a:stretch/>
        </p:blipFill>
        <p:spPr>
          <a:xfrm>
            <a:off x="330216" y="2349499"/>
            <a:ext cx="5544054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B35941F-0456-4067-BC98-596FB50B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8" y="2349499"/>
            <a:ext cx="473315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D45CA41-F8B0-41A5-965A-7497E6DA80FD}"/>
              </a:ext>
            </a:extLst>
          </p:cNvPr>
          <p:cNvSpPr txBox="1">
            <a:spLocks/>
          </p:cNvSpPr>
          <p:nvPr/>
        </p:nvSpPr>
        <p:spPr>
          <a:xfrm>
            <a:off x="6547514" y="1207294"/>
            <a:ext cx="11288972" cy="4914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>
                <a:solidFill>
                  <a:srgbClr val="FFFFFF"/>
                </a:solidFill>
              </a:rPr>
              <a:t>Read the file and store the data in a data frame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8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Random Forest Classifier – TF-IDF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1E099E-3C68-0746-8BF5-F540CB50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49499"/>
            <a:ext cx="8790152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4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B8AE3-5620-954D-87A8-85DA8EC1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Step 4 – 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Summarize the findings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22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 Evaluation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1930D6-F23A-D64A-8ED1-986DFE4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699642"/>
            <a:ext cx="11288972" cy="299157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19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Further Improvements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41C22BC4-A8C3-4514-868C-FC6E0421D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635900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50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48977-5DC7-8A48-9146-A6D3C7CD5B2F}"/>
              </a:ext>
            </a:extLst>
          </p:cNvPr>
          <p:cNvSpPr txBox="1">
            <a:spLocks/>
          </p:cNvSpPr>
          <p:nvPr/>
        </p:nvSpPr>
        <p:spPr>
          <a:xfrm>
            <a:off x="567935" y="2003211"/>
            <a:ext cx="9800369" cy="16068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3E83-5627-734F-8D76-2E2B7CE69D52}"/>
              </a:ext>
            </a:extLst>
          </p:cNvPr>
          <p:cNvSpPr txBox="1"/>
          <p:nvPr/>
        </p:nvSpPr>
        <p:spPr>
          <a:xfrm>
            <a:off x="866899" y="4560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097DAB-571D-7F40-8003-0B0F7055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1.1 – Load the text data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1211580"/>
            <a:ext cx="11288972" cy="49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Visualizing the data 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6D1164-9914-4E31-A39C-622FE784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435732"/>
            <a:ext cx="4989005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62387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097DAB-571D-7F40-8003-0B0F7055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1.2 – Data Cleansing 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28F825EE-2B50-4900-B360-4D2F303AAD7D}"/>
              </a:ext>
            </a:extLst>
          </p:cNvPr>
          <p:cNvSpPr txBox="1">
            <a:spLocks/>
          </p:cNvSpPr>
          <p:nvPr/>
        </p:nvSpPr>
        <p:spPr>
          <a:xfrm>
            <a:off x="818713" y="2413000"/>
            <a:ext cx="3404372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Covert the text data into lower case and remove all punctuations and special characters</a:t>
            </a:r>
          </a:p>
          <a:p>
            <a:pPr marL="0" indent="0"/>
            <a:endParaRPr lang="en-US" sz="160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F4FE39-CD9C-4672-94D7-09EE6FF8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" r="-1" b="236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9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1.2 Data cleansing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CBDE3CE-2152-3642-BC1F-7413A02C7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14" y="2389195"/>
            <a:ext cx="11288972" cy="36124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9008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9E2AD-38B3-E640-84AB-A336A036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1.2 Cleanse the Text Data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1616808-AEC2-B147-8FEB-B84C087F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1211580"/>
            <a:ext cx="11288972" cy="49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Remove the stop words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F834AC6-A926-2F48-8CA6-F87FCC2A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7" y="2257220"/>
            <a:ext cx="8650541" cy="43901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6522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348</TotalTime>
  <Words>691</Words>
  <Application>Microsoft Office PowerPoint</Application>
  <PresentationFormat>Widescreen</PresentationFormat>
  <Paragraphs>116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Century Gothic</vt:lpstr>
      <vt:lpstr>Wingdings 2</vt:lpstr>
      <vt:lpstr>Quotable</vt:lpstr>
      <vt:lpstr>AA Assignment </vt:lpstr>
      <vt:lpstr>Introduction</vt:lpstr>
      <vt:lpstr>Introduction</vt:lpstr>
      <vt:lpstr>Step 1 –  Text Data Preprocessing</vt:lpstr>
      <vt:lpstr>1.1 – Load the text data</vt:lpstr>
      <vt:lpstr>1.1 – Load the text data</vt:lpstr>
      <vt:lpstr>1.2 – Data Cleansing </vt:lpstr>
      <vt:lpstr>1.2 Data cleansing</vt:lpstr>
      <vt:lpstr>1.2 Cleanse the Text Data</vt:lpstr>
      <vt:lpstr>1.2 Data cleansing</vt:lpstr>
      <vt:lpstr>1.2 Data cleansing</vt:lpstr>
      <vt:lpstr>1.3 Transform Text Data – Bag of word</vt:lpstr>
      <vt:lpstr>1.3 Transform Text Data – Bag of word</vt:lpstr>
      <vt:lpstr>1.4 Transform Text Data – TF-IDF matrix</vt:lpstr>
      <vt:lpstr>1.4 Transform Text Data – TF-IDF matrix</vt:lpstr>
      <vt:lpstr>1.4 Transform Text Data – TF-IDF matrix</vt:lpstr>
      <vt:lpstr>Step 2 –  Text Data Understanding</vt:lpstr>
      <vt:lpstr>2.1 Extract keywords using TF-IDF matrix</vt:lpstr>
      <vt:lpstr>2.1 Extract keywords using TF-IDF matrix</vt:lpstr>
      <vt:lpstr>2.2 Association Rule Mining – Overall </vt:lpstr>
      <vt:lpstr>2.2 Association Rule Mining – Overall </vt:lpstr>
      <vt:lpstr>2.2 Association Rule Mining – Overall </vt:lpstr>
      <vt:lpstr>2.2 Association Rule Mining – Overall </vt:lpstr>
      <vt:lpstr>2.2 Association Rule Mining – Overall </vt:lpstr>
      <vt:lpstr>2.3 Association Rule Mining – By category </vt:lpstr>
      <vt:lpstr>2.3 Association Rule Mining – By category </vt:lpstr>
      <vt:lpstr>2.3 Association Rule Mining – By category </vt:lpstr>
      <vt:lpstr>2.3 Association Rule Mining – By category </vt:lpstr>
      <vt:lpstr>2.3 Association Rule Mining – By category </vt:lpstr>
      <vt:lpstr>Step 3 –  Classification Modelling</vt:lpstr>
      <vt:lpstr>Research</vt:lpstr>
      <vt:lpstr>Research</vt:lpstr>
      <vt:lpstr>Logistic Regression – Word Count</vt:lpstr>
      <vt:lpstr>Logistic Regression – Word Count</vt:lpstr>
      <vt:lpstr>Logistic Regression – Word Count</vt:lpstr>
      <vt:lpstr>Logistic Regression – Word Count</vt:lpstr>
      <vt:lpstr>Logistic Regression – Word Count</vt:lpstr>
      <vt:lpstr>SGD Classifier</vt:lpstr>
      <vt:lpstr>SGD Classifier – Word Count</vt:lpstr>
      <vt:lpstr>SGD Classifier – Word Count</vt:lpstr>
      <vt:lpstr>Random Forest Classifier – Word Count</vt:lpstr>
      <vt:lpstr>Random Forest Classifier – Word Count</vt:lpstr>
      <vt:lpstr>Logistic Regression – TF-IDF</vt:lpstr>
      <vt:lpstr>Logistic Regression – TF-IDF</vt:lpstr>
      <vt:lpstr>Logistic Regression – TF-IDF</vt:lpstr>
      <vt:lpstr>Logistic Regression – TF-IDF</vt:lpstr>
      <vt:lpstr>SGD Classifier – TF-IDF</vt:lpstr>
      <vt:lpstr>SGD Classifier – TF-IDF</vt:lpstr>
      <vt:lpstr>Random Forest Classifier – TF-IDF</vt:lpstr>
      <vt:lpstr>Random Forest Classifier – TF-IDF</vt:lpstr>
      <vt:lpstr>Step 4 –  Summarize the findings</vt:lpstr>
      <vt:lpstr>Model Evaluation</vt:lpstr>
      <vt:lpstr>Further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 Assignment </dc:title>
  <dc:creator>Chen Han /IT</dc:creator>
  <cp:lastModifiedBy>Chen Han /IT</cp:lastModifiedBy>
  <cp:revision>9</cp:revision>
  <dcterms:created xsi:type="dcterms:W3CDTF">2021-07-31T07:10:26Z</dcterms:created>
  <dcterms:modified xsi:type="dcterms:W3CDTF">2021-08-05T02:58:25Z</dcterms:modified>
</cp:coreProperties>
</file>